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3" r:id="rId3"/>
    <p:sldId id="258" r:id="rId4"/>
    <p:sldId id="297" r:id="rId5"/>
    <p:sldId id="301" r:id="rId6"/>
    <p:sldId id="300" r:id="rId7"/>
    <p:sldId id="298" r:id="rId8"/>
    <p:sldId id="302" r:id="rId9"/>
    <p:sldId id="304" r:id="rId10"/>
    <p:sldId id="305" r:id="rId11"/>
    <p:sldId id="29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67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B7E4D-B5EE-4CBC-9336-9786FCED52AC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1BB3B-456E-4662-8101-3F39E7C2B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C313D-1008-4379-88A8-702377B769CA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1E372-31B5-43C9-BE21-7EED91947A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36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5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03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6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07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9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2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6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5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2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4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44" y="1701330"/>
            <a:ext cx="6155229" cy="39867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322" y="1672092"/>
            <a:ext cx="7966128" cy="2217527"/>
          </a:xfrm>
        </p:spPr>
        <p:txBody>
          <a:bodyPr>
            <a:noAutofit/>
          </a:bodyPr>
          <a:lstStyle/>
          <a:p>
            <a:pPr algn="l"/>
            <a:r>
              <a:rPr lang="es-CO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SABIDURIA </a:t>
            </a:r>
            <a:r>
              <a:rPr lang="es-CO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CO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CO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      </a:t>
            </a:r>
            <a:endParaRPr lang="es-CO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BDB94BE-E29A-B028-EBFC-5D8EDE37578A}"/>
              </a:ext>
            </a:extLst>
          </p:cNvPr>
          <p:cNvSpPr txBox="1">
            <a:spLocks/>
          </p:cNvSpPr>
          <p:nvPr/>
        </p:nvSpPr>
        <p:spPr>
          <a:xfrm>
            <a:off x="1068942" y="-328100"/>
            <a:ext cx="10176276" cy="2296551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Hoy finalizamos la serie…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7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63" t="2769" r="15271" b="3701"/>
          <a:stretch/>
        </p:blipFill>
        <p:spPr>
          <a:xfrm>
            <a:off x="766481" y="107576"/>
            <a:ext cx="10502154" cy="6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5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485" t="8167" r="5928" b="9823"/>
          <a:stretch/>
        </p:blipFill>
        <p:spPr>
          <a:xfrm>
            <a:off x="726140" y="147917"/>
            <a:ext cx="10582835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3312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83501" y="195445"/>
            <a:ext cx="398433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i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¿</a:t>
            </a:r>
            <a:r>
              <a:rPr lang="es-ES" sz="8800" b="1" i="1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Quieres vivir tus días</a:t>
            </a:r>
            <a:endParaRPr lang="es-ES" sz="8800" b="1" i="1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 Light" panose="020E0502030303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77797" y="1676015"/>
            <a:ext cx="554867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i="1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ó ver como se acaban tus días de vida</a:t>
            </a:r>
            <a:r>
              <a:rPr lang="es-ES" sz="8000" b="1" i="1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?</a:t>
            </a:r>
            <a:endParaRPr lang="es-ES" sz="8000" b="1" i="1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547" y="1264024"/>
            <a:ext cx="8131065" cy="3974508"/>
          </a:xfrm>
        </p:spPr>
        <p:txBody>
          <a:bodyPr>
            <a:no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Salmo 103:15-16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Nuestros 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días sobre la tierra son como la hierba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igual 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las flores silvestres, florecemos y morimos.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viento sopla, y 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desaparecemos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como si nunca hubiéramos estado aquí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s-CO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3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4501" y="1678904"/>
            <a:ext cx="6853593" cy="3290687"/>
          </a:xfrm>
        </p:spPr>
        <p:txBody>
          <a:bodyPr>
            <a:noAutofit/>
          </a:bodyPr>
          <a:lstStyle/>
          <a:p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Sobre 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todo, vístanse de </a:t>
            </a:r>
            <a:r>
              <a:rPr lang="es-ES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amor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lo cual nos une a todos en perfecta armonía.</a:t>
            </a:r>
            <a:r>
              <a:rPr lang="es-ES" sz="4800" dirty="0"/>
              <a:t> 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Colosenses 3:14</a:t>
            </a:r>
            <a:endParaRPr lang="es-CO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3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7413"/>
          <a:stretch/>
        </p:blipFill>
        <p:spPr>
          <a:xfrm>
            <a:off x="1936377" y="0"/>
            <a:ext cx="8303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2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235" y="1436858"/>
            <a:ext cx="7530353" cy="3290687"/>
          </a:xfrm>
        </p:spPr>
        <p:txBody>
          <a:bodyPr>
            <a:no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que </a:t>
            </a:r>
            <a:r>
              <a:rPr lang="es-E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paz</a:t>
            </a: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viene </a:t>
            </a:r>
            <a:r>
              <a:rPr lang="es-E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Cristo</a:t>
            </a: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gobierne en sus corazones.</a:t>
            </a:r>
            <a:r>
              <a:rPr lang="es-ES" dirty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Colosenses 3:15a</a:t>
            </a:r>
            <a:endParaRPr lang="es-CO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68" y="0"/>
            <a:ext cx="9877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235" y="1436858"/>
            <a:ext cx="7530353" cy="3290687"/>
          </a:xfrm>
        </p:spPr>
        <p:txBody>
          <a:bodyPr>
            <a:no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…Vivirás muchos años, y tu vida te dará satisfacción..</a:t>
            </a:r>
            <a:r>
              <a:rPr lang="es-ES" dirty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roverbios 3:2</a:t>
            </a:r>
            <a:endParaRPr lang="es-CO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3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62</Words>
  <Application>Microsoft Office PowerPoint</Application>
  <PresentationFormat>Panorámica</PresentationFormat>
  <Paragraphs>12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Candara Light</vt:lpstr>
      <vt:lpstr>Ink Free</vt:lpstr>
      <vt:lpstr>Rockwell</vt:lpstr>
      <vt:lpstr>Wingdings</vt:lpstr>
      <vt:lpstr>Atlas</vt:lpstr>
      <vt:lpstr>SABIDURIA  PARA      </vt:lpstr>
      <vt:lpstr>Presentación de PowerPoint</vt:lpstr>
      <vt:lpstr> Salmo 103:15-16  Nuestros días sobre la tierra son como la hierba; igual que las flores silvestres, florecemos y morimos. El viento sopla, y  desaparecemos     como si nunca hubiéramos estado aquí.</vt:lpstr>
      <vt:lpstr>Sobre todo, vístanse de amor, lo cual nos une a todos en perfecta armonía.  Colosenses 3:14</vt:lpstr>
      <vt:lpstr>Presentación de PowerPoint</vt:lpstr>
      <vt:lpstr>Presentación de PowerPoint</vt:lpstr>
      <vt:lpstr>Y que la paz que viene de Cristo gobierne en sus corazones.  Colosenses 3:15a</vt:lpstr>
      <vt:lpstr>Presentación de PowerPoint</vt:lpstr>
      <vt:lpstr>…Vivirás muchos años, y tu vida te dará satisfacción..  Proverbios 3:2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SABIDURIA PARA VIVIR LA VIDA</dc:title>
  <dc:creator>Osvaldo Arias</dc:creator>
  <cp:lastModifiedBy>Administrador</cp:lastModifiedBy>
  <cp:revision>150</cp:revision>
  <cp:lastPrinted>2023-04-20T19:04:23Z</cp:lastPrinted>
  <dcterms:created xsi:type="dcterms:W3CDTF">2023-04-13T16:26:16Z</dcterms:created>
  <dcterms:modified xsi:type="dcterms:W3CDTF">2023-05-18T19:00:03Z</dcterms:modified>
</cp:coreProperties>
</file>