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58" r:id="rId4"/>
    <p:sldId id="283" r:id="rId5"/>
    <p:sldId id="282" r:id="rId6"/>
    <p:sldId id="279" r:id="rId7"/>
    <p:sldId id="284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67"/>
  </p:normalViewPr>
  <p:slideViewPr>
    <p:cSldViewPr snapToGrid="0">
      <p:cViewPr>
        <p:scale>
          <a:sx n="60" d="100"/>
          <a:sy n="60" d="100"/>
        </p:scale>
        <p:origin x="111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B7E4D-B5EE-4CBC-9336-9786FCED52AC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1BB3B-456E-4662-8101-3F39E7C2B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C313D-1008-4379-88A8-702377B769CA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1E372-31B5-43C9-BE21-7EED91947A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36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5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44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502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64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372-31B5-43C9-BE21-7EED91947A2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63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9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2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6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5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2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4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44" y="1701330"/>
            <a:ext cx="6155229" cy="39867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322" y="1672092"/>
            <a:ext cx="7966128" cy="2217527"/>
          </a:xfrm>
        </p:spPr>
        <p:txBody>
          <a:bodyPr>
            <a:noAutofit/>
          </a:bodyPr>
          <a:lstStyle/>
          <a:p>
            <a:pPr algn="l"/>
            <a:r>
              <a:rPr lang="es-CO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SABIDURIA </a:t>
            </a:r>
            <a:r>
              <a:rPr lang="es-CO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CO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CO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      </a:t>
            </a:r>
            <a:endParaRPr lang="es-CO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7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58" y="1992086"/>
            <a:ext cx="9046028" cy="3167743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ELIGE </a:t>
            </a:r>
            <a:r>
              <a:rPr lang="es-ES" sz="6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HACER LO ADECUADO </a:t>
            </a:r>
            <a:r>
              <a:rPr lang="es-E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NO SOLO LO QUE </a:t>
            </a:r>
            <a:r>
              <a:rPr lang="es-ES" sz="6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QUIERES HACER</a:t>
            </a:r>
            <a:endParaRPr lang="es-CO" sz="6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0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254" y="1959429"/>
            <a:ext cx="8682717" cy="3290687"/>
          </a:xfrm>
        </p:spPr>
        <p:txBody>
          <a:bodyPr>
            <a:no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Dado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Dios los eligió para que sean su pueblo santo y amado por él, ustedes tienen que vestirse de </a:t>
            </a:r>
            <a:r>
              <a:rPr lang="es-CO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tierna compasión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bondad, humildad, gentileza y paciencia.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Colosenses 3:12</a:t>
            </a:r>
            <a:endParaRPr lang="es-CO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3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6" y="117308"/>
            <a:ext cx="11769557" cy="66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3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756" y="1273629"/>
            <a:ext cx="8890187" cy="4506685"/>
          </a:xfrm>
        </p:spPr>
        <p:txBody>
          <a:bodyPr>
            <a:noAutofit/>
          </a:bodyPr>
          <a:lstStyle/>
          <a:p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13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Compasión</a:t>
            </a:r>
            <a:br>
              <a:rPr lang="es-ES" sz="13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capacidad de vincularnos con los sentimientos y puntos de vista de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otros.</a:t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5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29" y="1190171"/>
            <a:ext cx="7459731" cy="41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400" dirty="0" smtClean="0">
                <a:latin typeface="+mn-lt"/>
              </a:rPr>
              <a:t>¿Cómo están tus niveles de Compasión?</a:t>
            </a:r>
            <a:endParaRPr lang="es-CO" sz="44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131" y="1284287"/>
            <a:ext cx="3495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6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6" y="170447"/>
            <a:ext cx="103632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94BE-E29A-B028-EBFC-5D8EDE37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756" y="1273629"/>
            <a:ext cx="8890187" cy="4506685"/>
          </a:xfrm>
        </p:spPr>
        <p:txBody>
          <a:bodyPr>
            <a:noAutofit/>
          </a:bodyPr>
          <a:lstStyle/>
          <a:p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13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Compasión</a:t>
            </a:r>
            <a:br>
              <a:rPr lang="es-ES" sz="13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capacidad de vincularnos con los sentimientos y puntos de vista de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otros.</a:t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8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57</Words>
  <Application>Microsoft Office PowerPoint</Application>
  <PresentationFormat>Panorámica</PresentationFormat>
  <Paragraphs>11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Ink Free</vt:lpstr>
      <vt:lpstr>Rockwell</vt:lpstr>
      <vt:lpstr>Wingdings</vt:lpstr>
      <vt:lpstr>Atlas</vt:lpstr>
      <vt:lpstr>SABIDURIA  PARA      </vt:lpstr>
      <vt:lpstr>ELIGE HACER LO ADECUADO Y NO SOLO LO QUE QUIERES HACER</vt:lpstr>
      <vt:lpstr>Dado que Dios los eligió para que sean su pueblo santo y amado por él, ustedes tienen que vestirse de tierna compasión, bondad, humildad, gentileza y paciencia. Colosenses 3:12</vt:lpstr>
      <vt:lpstr>Presentación de PowerPoint</vt:lpstr>
      <vt:lpstr> Compasión  Es la capacidad de vincularnos con los sentimientos y puntos de vista de otros. </vt:lpstr>
      <vt:lpstr>Presentación de PowerPoint</vt:lpstr>
      <vt:lpstr>¿Cómo están tus niveles de Compasión?</vt:lpstr>
      <vt:lpstr>Presentación de PowerPoint</vt:lpstr>
      <vt:lpstr> Compasión  Es la capacidad de vincularnos con los sentimientos y puntos de vista de otros.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SABIDURIA PARA VIVIR LA VIDA</dc:title>
  <dc:creator>Osvaldo Arias</dc:creator>
  <cp:lastModifiedBy>AUXCONTABLE-2</cp:lastModifiedBy>
  <cp:revision>78</cp:revision>
  <cp:lastPrinted>2023-04-20T19:04:23Z</cp:lastPrinted>
  <dcterms:created xsi:type="dcterms:W3CDTF">2023-04-13T16:26:16Z</dcterms:created>
  <dcterms:modified xsi:type="dcterms:W3CDTF">2023-05-04T20:03:07Z</dcterms:modified>
</cp:coreProperties>
</file>