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8" r:id="rId3"/>
    <p:sldId id="261" r:id="rId4"/>
    <p:sldId id="257" r:id="rId5"/>
    <p:sldId id="259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67"/>
  </p:normalViewPr>
  <p:slideViewPr>
    <p:cSldViewPr snapToGrid="0">
      <p:cViewPr varScale="1">
        <p:scale>
          <a:sx n="82" d="100"/>
          <a:sy n="82" d="100"/>
        </p:scale>
        <p:origin x="11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smtClean="0"/>
              <a:t>4/13/23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89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523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6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2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46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7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132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43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4/13/23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68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55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4/13/23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72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4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B94BE-E29A-B028-EBFC-5D8EDE375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1275" y="2075504"/>
            <a:ext cx="7966128" cy="2217527"/>
          </a:xfrm>
        </p:spPr>
        <p:txBody>
          <a:bodyPr>
            <a:noAutofit/>
          </a:bodyPr>
          <a:lstStyle/>
          <a:p>
            <a:r>
              <a:rPr lang="es-CO" sz="7200" dirty="0">
                <a:solidFill>
                  <a:srgbClr val="FFFF00"/>
                </a:solidFill>
                <a:latin typeface="+mn-lt"/>
              </a:rPr>
              <a:t>SABIDURIA PARA VIVIR LA VIDA</a:t>
            </a:r>
          </a:p>
        </p:txBody>
      </p:sp>
    </p:spTree>
    <p:extLst>
      <p:ext uri="{BB962C8B-B14F-4D97-AF65-F5344CB8AC3E}">
        <p14:creationId xmlns:p14="http://schemas.microsoft.com/office/powerpoint/2010/main" val="854705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B94BE-E29A-B028-EBFC-5D8EDE375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9729" y="2061275"/>
            <a:ext cx="7361696" cy="2510725"/>
          </a:xfrm>
        </p:spPr>
        <p:txBody>
          <a:bodyPr>
            <a:noAutofit/>
          </a:bodyPr>
          <a:lstStyle/>
          <a:p>
            <a:r>
              <a:rPr lang="es-CO" dirty="0">
                <a:latin typeface="+mn-lt"/>
              </a:rPr>
              <a:t>Si quieres comportarte como lo hizo Jesús, debes vivir unido a El.</a:t>
            </a:r>
            <a:endParaRPr lang="es-CO" sz="8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377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B94BE-E29A-B028-EBFC-5D8EDE375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061275"/>
            <a:ext cx="8550331" cy="2960176"/>
          </a:xfrm>
        </p:spPr>
        <p:txBody>
          <a:bodyPr>
            <a:noAutofit/>
          </a:bodyPr>
          <a:lstStyle/>
          <a:p>
            <a:r>
              <a:rPr lang="es-CO" dirty="0">
                <a:latin typeface="+mn-lt"/>
              </a:rPr>
              <a:t>Vivan sabiamente entre los que no creen en Cristo</a:t>
            </a:r>
            <a:br>
              <a:rPr lang="es-CO" dirty="0">
                <a:latin typeface="+mn-lt"/>
              </a:rPr>
            </a:br>
            <a:br>
              <a:rPr lang="es-CO" dirty="0">
                <a:latin typeface="+mn-lt"/>
              </a:rPr>
            </a:br>
            <a:r>
              <a:rPr lang="es-CO" sz="3600" dirty="0">
                <a:latin typeface="+mn-lt"/>
              </a:rPr>
              <a:t>Colosenses 4:5a</a:t>
            </a:r>
            <a:endParaRPr lang="es-CO" sz="8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639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B94BE-E29A-B028-EBFC-5D8EDE375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061275"/>
            <a:ext cx="8679915" cy="2960176"/>
          </a:xfrm>
        </p:spPr>
        <p:txBody>
          <a:bodyPr>
            <a:noAutofit/>
          </a:bodyPr>
          <a:lstStyle/>
          <a:p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r>
              <a:rPr lang="es-CO" sz="4800" u="sng" dirty="0">
                <a:latin typeface="+mn-lt"/>
              </a:rPr>
              <a:t>Demuestren</a:t>
            </a:r>
            <a:r>
              <a:rPr lang="es-CO" sz="4800" dirty="0">
                <a:latin typeface="+mn-lt"/>
              </a:rPr>
              <a:t> con su forma de vivir que se han arrepentido de sus pecados y han vuelto a Dios</a:t>
            </a:r>
            <a:br>
              <a:rPr lang="es-CO" sz="4000" dirty="0">
                <a:latin typeface="+mn-lt"/>
              </a:rPr>
            </a:br>
            <a:r>
              <a:rPr lang="es-CO" sz="3200" dirty="0">
                <a:latin typeface="+mn-lt"/>
              </a:rPr>
              <a:t>Lucas 3:8</a:t>
            </a:r>
            <a:endParaRPr lang="es-CO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551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316A79-D5EA-C717-A0B7-D73FE0C03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6600" dirty="0"/>
              <a:t>Como Reaccionarias si …..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BACE9C5-06A0-AB21-4B45-79900FB71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679" y="2092272"/>
            <a:ext cx="3687331" cy="218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62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F0446-E647-A620-DA64-FFCA38FF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4800" dirty="0">
                <a:latin typeface="+mn-lt"/>
              </a:rPr>
              <a:t>¿Alguien no responde tu saludo?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4CDAF4-FCF4-7F5C-7F92-826F43054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4400" dirty="0"/>
              <a:t>No volverlo a saludar ¿Por qué lo harías?</a:t>
            </a:r>
          </a:p>
          <a:p>
            <a:r>
              <a:rPr lang="es-CO" sz="4400" dirty="0"/>
              <a:t>Así no me responda, sigo saludando ¿Por qué lo harías?</a:t>
            </a:r>
          </a:p>
        </p:txBody>
      </p:sp>
    </p:spTree>
    <p:extLst>
      <p:ext uri="{BB962C8B-B14F-4D97-AF65-F5344CB8AC3E}">
        <p14:creationId xmlns:p14="http://schemas.microsoft.com/office/powerpoint/2010/main" val="744936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F0446-E647-A620-DA64-FFCA38FF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dirty="0">
                <a:latin typeface="+mn-lt"/>
              </a:rPr>
              <a:t>¿Alguien te ofende?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4CDAF4-FCF4-7F5C-7F92-826F43054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496" y="524216"/>
            <a:ext cx="6281873" cy="5248622"/>
          </a:xfrm>
        </p:spPr>
        <p:txBody>
          <a:bodyPr>
            <a:normAutofit/>
          </a:bodyPr>
          <a:lstStyle/>
          <a:p>
            <a:r>
              <a:rPr lang="es-CO" sz="4400" dirty="0"/>
              <a:t>También lo ofendes</a:t>
            </a:r>
          </a:p>
          <a:p>
            <a:r>
              <a:rPr lang="es-CO" sz="4400" dirty="0"/>
              <a:t>Te defiendes </a:t>
            </a:r>
          </a:p>
          <a:p>
            <a:r>
              <a:rPr lang="es-CO" sz="4400" dirty="0"/>
              <a:t>Lo Ignoras</a:t>
            </a:r>
          </a:p>
          <a:p>
            <a:r>
              <a:rPr lang="es-CO" sz="4400" dirty="0"/>
              <a:t>Respondes con inteligencia</a:t>
            </a:r>
          </a:p>
        </p:txBody>
      </p:sp>
    </p:spTree>
    <p:extLst>
      <p:ext uri="{BB962C8B-B14F-4D97-AF65-F5344CB8AC3E}">
        <p14:creationId xmlns:p14="http://schemas.microsoft.com/office/powerpoint/2010/main" val="571845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B94BE-E29A-B028-EBFC-5D8EDE375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1766807"/>
            <a:ext cx="8364351" cy="2960176"/>
          </a:xfrm>
        </p:spPr>
        <p:txBody>
          <a:bodyPr>
            <a:noAutofit/>
          </a:bodyPr>
          <a:lstStyle/>
          <a:p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r>
              <a:rPr lang="es-CO" dirty="0">
                <a:latin typeface="+mn-lt"/>
              </a:rPr>
              <a:t>Haz a los demás todo lo que quieras que te hagan a ti.</a:t>
            </a:r>
            <a:br>
              <a:rPr lang="es-CO" dirty="0">
                <a:latin typeface="+mn-lt"/>
              </a:rPr>
            </a:br>
            <a:r>
              <a:rPr lang="es-CO" sz="3200" dirty="0">
                <a:latin typeface="+mn-lt"/>
              </a:rPr>
              <a:t>Mateo  7:12a</a:t>
            </a:r>
            <a:endParaRPr lang="es-CO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5124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B94BE-E29A-B028-EBFC-5D8EDE375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061275"/>
            <a:ext cx="8679915" cy="2960176"/>
          </a:xfrm>
        </p:spPr>
        <p:txBody>
          <a:bodyPr>
            <a:noAutofit/>
          </a:bodyPr>
          <a:lstStyle/>
          <a:p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br>
              <a:rPr lang="es-CO" sz="4800" dirty="0">
                <a:latin typeface="+mn-lt"/>
              </a:rPr>
            </a:br>
            <a:r>
              <a:rPr lang="es-CO" sz="4800" dirty="0">
                <a:latin typeface="+mn-lt"/>
              </a:rPr>
              <a:t>Esto avergonzó a sus enemigos, pero toda la gente se alegraba de las cosas maravillosas que él hacía.</a:t>
            </a:r>
            <a:br>
              <a:rPr lang="es-CO" sz="4000" dirty="0">
                <a:latin typeface="+mn-lt"/>
              </a:rPr>
            </a:br>
            <a:r>
              <a:rPr lang="es-CO" sz="3200" dirty="0">
                <a:latin typeface="+mn-lt"/>
              </a:rPr>
              <a:t>Lucas 13:17</a:t>
            </a:r>
            <a:endParaRPr lang="es-CO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4967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B94BE-E29A-B028-EBFC-5D8EDE375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42" y="2061275"/>
            <a:ext cx="8679915" cy="2960176"/>
          </a:xfrm>
        </p:spPr>
        <p:txBody>
          <a:bodyPr>
            <a:noAutofit/>
          </a:bodyPr>
          <a:lstStyle/>
          <a:p>
            <a:r>
              <a:rPr lang="es-CO" sz="4800" dirty="0">
                <a:latin typeface="+mn-lt"/>
              </a:rPr>
              <a:t>pues quien se precia de vivir unido a él, debe </a:t>
            </a:r>
            <a:r>
              <a:rPr lang="es-CO" sz="4800" u="sng" dirty="0">
                <a:latin typeface="+mn-lt"/>
              </a:rPr>
              <a:t>comportarse</a:t>
            </a:r>
            <a:r>
              <a:rPr lang="es-CO" sz="4800" dirty="0">
                <a:latin typeface="+mn-lt"/>
              </a:rPr>
              <a:t> como se comportó Jesucristo</a:t>
            </a:r>
            <a:br>
              <a:rPr lang="es-CO" sz="4800" dirty="0">
                <a:latin typeface="+mn-lt"/>
              </a:rPr>
            </a:br>
            <a:br>
              <a:rPr lang="es-CO" sz="4000" dirty="0">
                <a:latin typeface="+mn-lt"/>
              </a:rPr>
            </a:br>
            <a:r>
              <a:rPr lang="es-CO" sz="3200" dirty="0">
                <a:latin typeface="+mn-lt"/>
              </a:rPr>
              <a:t>1 Juan 2:6</a:t>
            </a:r>
            <a:endParaRPr lang="es-CO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388575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{2807FA53-D69F-1245-99CD-E10C278CC1B9}tf16401369</Template>
  <TotalTime>255</TotalTime>
  <Words>183</Words>
  <Application>Microsoft Macintosh PowerPoint</Application>
  <PresentationFormat>Panorámica</PresentationFormat>
  <Paragraphs>16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Calibri Light</vt:lpstr>
      <vt:lpstr>Rockwell</vt:lpstr>
      <vt:lpstr>Wingdings</vt:lpstr>
      <vt:lpstr>Atlas</vt:lpstr>
      <vt:lpstr>SABIDURIA PARA VIVIR LA VIDA</vt:lpstr>
      <vt:lpstr>Vivan sabiamente entre los que no creen en Cristo  Colosenses 4:5a</vt:lpstr>
      <vt:lpstr>       Demuestren con su forma de vivir que se han arrepentido de sus pecados y han vuelto a Dios Lucas 3:8</vt:lpstr>
      <vt:lpstr>Presentación de PowerPoint</vt:lpstr>
      <vt:lpstr>¿Alguien no responde tu saludo?</vt:lpstr>
      <vt:lpstr>¿Alguien te ofende?</vt:lpstr>
      <vt:lpstr>      Haz a los demás todo lo que quieras que te hagan a ti. Mateo  7:12a</vt:lpstr>
      <vt:lpstr>       Esto avergonzó a sus enemigos, pero toda la gente se alegraba de las cosas maravillosas que él hacía. Lucas 13:17</vt:lpstr>
      <vt:lpstr>pues quien se precia de vivir unido a él, debe comportarse como se comportó Jesucristo  1 Juan 2:6</vt:lpstr>
      <vt:lpstr>Si quieres comportarte como lo hizo Jesús, debes vivir unido a El.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SABIDURIA PARA VIVIR LA VIDA</dc:title>
  <dc:creator>Osvaldo Arias</dc:creator>
  <cp:lastModifiedBy>Osvaldo Arias</cp:lastModifiedBy>
  <cp:revision>12</cp:revision>
  <dcterms:created xsi:type="dcterms:W3CDTF">2023-04-13T16:26:16Z</dcterms:created>
  <dcterms:modified xsi:type="dcterms:W3CDTF">2023-04-13T20:41:35Z</dcterms:modified>
</cp:coreProperties>
</file>