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4" r:id="rId4"/>
    <p:sldId id="260" r:id="rId5"/>
    <p:sldId id="259" r:id="rId6"/>
    <p:sldId id="263" r:id="rId7"/>
    <p:sldId id="262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48" d="100"/>
          <a:sy n="48" d="100"/>
        </p:scale>
        <p:origin x="150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3D1C-3C5F-489C-829F-F43FA529F1FD}" type="datetimeFigureOut">
              <a:rPr lang="es-CO" smtClean="0"/>
              <a:t>23/03/2023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0A4C-6142-484D-BAF3-E8396C5E2E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6377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3D1C-3C5F-489C-829F-F43FA529F1FD}" type="datetimeFigureOut">
              <a:rPr lang="es-CO" smtClean="0"/>
              <a:t>23/03/2023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0A4C-6142-484D-BAF3-E8396C5E2E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215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3D1C-3C5F-489C-829F-F43FA529F1FD}" type="datetimeFigureOut">
              <a:rPr lang="es-CO" smtClean="0"/>
              <a:t>23/03/2023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0A4C-6142-484D-BAF3-E8396C5E2E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804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3D1C-3C5F-489C-829F-F43FA529F1FD}" type="datetimeFigureOut">
              <a:rPr lang="es-CO" smtClean="0"/>
              <a:t>23/03/2023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0A4C-6142-484D-BAF3-E8396C5E2E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2123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3D1C-3C5F-489C-829F-F43FA529F1FD}" type="datetimeFigureOut">
              <a:rPr lang="es-CO" smtClean="0"/>
              <a:t>23/03/2023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0A4C-6142-484D-BAF3-E8396C5E2E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585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3D1C-3C5F-489C-829F-F43FA529F1FD}" type="datetimeFigureOut">
              <a:rPr lang="es-CO" smtClean="0"/>
              <a:t>23/03/2023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0A4C-6142-484D-BAF3-E8396C5E2E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5369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3D1C-3C5F-489C-829F-F43FA529F1FD}" type="datetimeFigureOut">
              <a:rPr lang="es-CO" smtClean="0"/>
              <a:t>23/03/2023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0A4C-6142-484D-BAF3-E8396C5E2E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0318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3D1C-3C5F-489C-829F-F43FA529F1FD}" type="datetimeFigureOut">
              <a:rPr lang="es-CO" smtClean="0"/>
              <a:t>23/03/2023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0A4C-6142-484D-BAF3-E8396C5E2E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6489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3D1C-3C5F-489C-829F-F43FA529F1FD}" type="datetimeFigureOut">
              <a:rPr lang="es-CO" smtClean="0"/>
              <a:t>23/03/2023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0A4C-6142-484D-BAF3-E8396C5E2E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305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3D1C-3C5F-489C-829F-F43FA529F1FD}" type="datetimeFigureOut">
              <a:rPr lang="es-CO" smtClean="0"/>
              <a:t>23/03/2023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0A4C-6142-484D-BAF3-E8396C5E2E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0298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3D1C-3C5F-489C-829F-F43FA529F1FD}" type="datetimeFigureOut">
              <a:rPr lang="es-CO" smtClean="0"/>
              <a:t>23/03/2023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0A4C-6142-484D-BAF3-E8396C5E2E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095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73D1C-3C5F-489C-829F-F43FA529F1FD}" type="datetimeFigureOut">
              <a:rPr lang="es-CO" smtClean="0"/>
              <a:t>23/03/2023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00A4C-6142-484D-BAF3-E8396C5E2E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357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711164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506662"/>
            <a:ext cx="657087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9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Disfruta </a:t>
            </a:r>
            <a:r>
              <a:rPr lang="es-ES" sz="9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es-ES" sz="9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Tu Caminar Con Dios </a:t>
            </a:r>
            <a:endParaRPr lang="es-CO" sz="9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403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3600" y="484094"/>
            <a:ext cx="10515600" cy="580913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s-CO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…</a:t>
            </a:r>
            <a:r>
              <a:rPr lang="es-ES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quitémonos </a:t>
            </a:r>
            <a:r>
              <a:rPr lang="es-E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todo peso que nos impida correr, especialmente el pecado que tan fácilmente nos hace tropezar. Y corramos con perseverancia la carrera que Dios nos ha puesto por delante</a:t>
            </a:r>
            <a:r>
              <a:rPr lang="es-ES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.</a:t>
            </a:r>
            <a:r>
              <a:rPr lang="es-CO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</a:t>
            </a:r>
            <a:r>
              <a:rPr lang="es-CO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Hebreos 12:1b</a:t>
            </a:r>
            <a:endParaRPr lang="es-CO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340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3600" y="10763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¿</a:t>
            </a:r>
            <a:r>
              <a:rPr lang="es-CO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CUALES SON LAS LUCHAS POR LAS QUE ESTAS PASANDO EN ESTE MOMENTO?</a:t>
            </a:r>
            <a:endParaRPr lang="es-CO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434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s-CO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¿CÓMO TE SIENTES EN ESTE MOMENTO?</a:t>
            </a:r>
            <a:endParaRPr lang="es-CO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469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701800"/>
            <a:ext cx="10515600" cy="447516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s-CO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¿SABES QUE ORIGINÓ ESOS PROBLEMAS?</a:t>
            </a:r>
            <a:endParaRPr lang="es-CO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105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701800"/>
            <a:ext cx="10515600" cy="447516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s-CO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¿QUÉ HAS HECHO AL RESPECTO?</a:t>
            </a:r>
            <a:endParaRPr lang="es-CO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798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91236" y="1204259"/>
            <a:ext cx="9099176" cy="447516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s-ES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Fortalézcanse </a:t>
            </a:r>
            <a:r>
              <a:rPr lang="es-ES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nuevamente, porque se han debilitado. </a:t>
            </a:r>
            <a:endParaRPr lang="es-ES" sz="7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marL="0" indent="0" algn="ctr">
              <a:buNone/>
            </a:pPr>
            <a:r>
              <a:rPr lang="es-E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Hebreos 12:12</a:t>
            </a:r>
            <a:endParaRPr lang="es-CO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190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84</Words>
  <Application>Microsoft Office PowerPoint</Application>
  <PresentationFormat>Panorámica</PresentationFormat>
  <Paragraphs>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Footlight MT Light</vt:lpstr>
      <vt:lpstr>Ink Free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AUXCONTABLE-2</dc:creator>
  <cp:lastModifiedBy>Administrador</cp:lastModifiedBy>
  <cp:revision>11</cp:revision>
  <dcterms:created xsi:type="dcterms:W3CDTF">2023-03-23T18:04:57Z</dcterms:created>
  <dcterms:modified xsi:type="dcterms:W3CDTF">2023-03-23T21:24:53Z</dcterms:modified>
</cp:coreProperties>
</file>