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6" r:id="rId3"/>
    <p:sldId id="259" r:id="rId4"/>
    <p:sldId id="260" r:id="rId5"/>
    <p:sldId id="272" r:id="rId6"/>
    <p:sldId id="275" r:id="rId7"/>
    <p:sldId id="273" r:id="rId8"/>
    <p:sldId id="27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-4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7B78B-3A79-457D-899C-1830452BE7B3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695F-67B6-4CAB-9EB6-1185681456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07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047E-B43F-4408-BBB9-1B3A13B7E728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EC20-A149-4CC1-84B4-D2AB758D2E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00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EC20-A149-4CC1-84B4-D2AB758D2E3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9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7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8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9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55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41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26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80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93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74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7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2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9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19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5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68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29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4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18E94E-EEFD-469C-97A5-451E9ACFC906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350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AutoShape 2" descr="Mano boligrafo fotos de stock, imágenes de Mano boligrafo sin royalti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4" descr="Mano boligrafo fotos de stock, imágenes de Mano boligrafo sin royalties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9" y="0"/>
            <a:ext cx="12247282" cy="171290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63" y="4495052"/>
            <a:ext cx="6925237" cy="220158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562728" y="4495052"/>
            <a:ext cx="7129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PARA ESTE NUEVO AÑO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3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" y="0"/>
            <a:ext cx="121785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153" y="453214"/>
            <a:ext cx="8534400" cy="1507067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58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62515" y="907748"/>
            <a:ext cx="1012373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Timoteo 2:13  </a:t>
            </a:r>
            <a:r>
              <a:rPr lang="es-E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aunque no seamos fieles, Cristo permanece fiel; porque él jamás rompe su promesa.</a:t>
            </a:r>
            <a:endParaRPr lang="es-E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36176" y="421391"/>
            <a:ext cx="11255189" cy="58939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PROMETE ARREGLAR CUENTAS CON AQUELLOS QUE TE LASTIMEN</a:t>
            </a:r>
          </a:p>
          <a:p>
            <a:pPr algn="ctr"/>
            <a:endParaRPr lang="es-ES" sz="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12:19</a:t>
            </a:r>
          </a:p>
          <a:p>
            <a:pPr algn="ctr"/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“Queridos amigos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nunca tomen venganza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Dejen que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encargue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justa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 de Dios.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Pues dicen las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Escrituras: «Yo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tomaré venganza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yo les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pagaré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merecen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Señor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es-E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90816" y="367602"/>
            <a:ext cx="10462667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PROMETE PREMIAR TU SERVICIO Y GENEROSIDAD</a:t>
            </a:r>
          </a:p>
          <a:p>
            <a:pPr algn="ctr"/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arcos 10:45</a:t>
            </a:r>
          </a:p>
          <a:p>
            <a:pPr algn="ctr"/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aun el Hijo del hombre</a:t>
            </a:r>
          </a:p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vino para que le sirvan, sino para</a:t>
            </a:r>
          </a:p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servir y para dar su vida en</a:t>
            </a:r>
          </a:p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rescate por muchos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E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54639" y="434838"/>
            <a:ext cx="1100054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PROMETE PREMIAR TU SERVICIO Y GENEROSIDAD</a:t>
            </a:r>
          </a:p>
          <a:p>
            <a:pPr algn="ctr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Hebreos 6:10</a:t>
            </a:r>
          </a:p>
          <a:p>
            <a:pPr algn="ctr"/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“Pues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injusto. No olvidará con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cuánto esfuerzo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trabajado para él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cómo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demostrado su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 por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 sirviendo a otros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 como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todavía lo hacen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E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8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02556" y="286920"/>
            <a:ext cx="10879525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PROMETE MANTENERTE SALVO HASTA QUE LLEGUES AL CIELO </a:t>
            </a:r>
            <a:endParaRPr lang="es-E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10:28</a:t>
            </a:r>
          </a:p>
          <a:p>
            <a:pPr algn="ctr"/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 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doy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eterna 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jamás perecerán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nadie 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podrá arrebatármelas de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mano”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62215" y="302359"/>
            <a:ext cx="11309831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¡NO IMPORTA LO QUE VENGA, NO IMPORTA LO QUE SUCEDA,</a:t>
            </a:r>
          </a:p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CONTAR CON ALGO, DIOS SIEMPRE VA ESTAR CONMIGO, Y TODO LO PUEDO HACER EN CRISTO QUE ME FORTALECE!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010322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811</TotalTime>
  <Words>44</Words>
  <Application>Microsoft Office PowerPoint</Application>
  <PresentationFormat>Panorámica</PresentationFormat>
  <Paragraphs>26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Bernard MT Condensed</vt:lpstr>
      <vt:lpstr>Bookman Old Style</vt:lpstr>
      <vt:lpstr>Calibri</vt:lpstr>
      <vt:lpstr>Century Gothic</vt:lpstr>
      <vt:lpstr>Tahoma</vt:lpstr>
      <vt:lpstr>Wingdings 3</vt:lpstr>
      <vt:lpstr>Sector</vt:lpstr>
      <vt:lpstr>Presentación de PowerPoint</vt:lpstr>
      <vt:lpstr>recordemos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57</cp:revision>
  <cp:lastPrinted>2023-01-26T16:50:41Z</cp:lastPrinted>
  <dcterms:created xsi:type="dcterms:W3CDTF">2022-12-09T16:57:31Z</dcterms:created>
  <dcterms:modified xsi:type="dcterms:W3CDTF">2023-01-26T20:23:07Z</dcterms:modified>
</cp:coreProperties>
</file>