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1" r:id="rId5"/>
    <p:sldId id="260" r:id="rId6"/>
    <p:sldId id="259" r:id="rId7"/>
    <p:sldId id="262" r:id="rId8"/>
    <p:sldId id="264" r:id="rId9"/>
    <p:sldId id="265" r:id="rId10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981358-8C33-6120-67E7-B056882D61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474BFEE-FD80-5446-3F2B-5D5CF6318A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DFF132C-FC71-7344-F988-FACFA7182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1AA5F-3165-4576-B6D9-F5D29C4B3E4A}" type="datetimeFigureOut">
              <a:rPr lang="es-CO" smtClean="0"/>
              <a:t>15/12/2022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3C6FBDF-D411-B254-21EA-5C39D9C7F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6BF2ACB-A438-309D-D4B8-EF4D92E00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0872A-BF56-4F1E-9579-1DEE28C0D36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36618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5DC1B2-30BD-8657-9E65-40E07550B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2C7605B-62EC-1A19-8AE4-0810F3EC93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FBF298E-5DD4-1654-3741-0BF1A0B78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1AA5F-3165-4576-B6D9-F5D29C4B3E4A}" type="datetimeFigureOut">
              <a:rPr lang="es-CO" smtClean="0"/>
              <a:t>15/12/2022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57AFEB7-EFA8-9307-0F04-71547BAB4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B050B1-4210-9F3A-FC40-3144B68A9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0872A-BF56-4F1E-9579-1DEE28C0D36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32034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AFBA44D-39F4-018A-7B35-3BED960632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FA1755B-4E39-B0A1-EFCF-34C6922326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6339376-50E4-5382-E7A5-46AF067E2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1AA5F-3165-4576-B6D9-F5D29C4B3E4A}" type="datetimeFigureOut">
              <a:rPr lang="es-CO" smtClean="0"/>
              <a:t>15/12/2022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27D47FA-3578-2CC7-D542-70762E4DB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9C869E8-6B29-A305-4717-DC171405B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0872A-BF56-4F1E-9579-1DEE28C0D36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44779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67DE73-2399-62C9-C282-AC9E6D249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441B27-7746-FCCE-ECA9-B725A9348F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B64F36B-E0AE-D8CA-6880-BDA80BF0A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1AA5F-3165-4576-B6D9-F5D29C4B3E4A}" type="datetimeFigureOut">
              <a:rPr lang="es-CO" smtClean="0"/>
              <a:t>15/12/2022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2AD25FF-5AA1-E2B5-3319-AF60EC726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0BFE3AB-4148-8364-2255-FDCFF9317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0872A-BF56-4F1E-9579-1DEE28C0D36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26943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9D2883-C2E3-C079-CA4F-4BAF0B902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33E9F50-F6E1-D5F0-7818-C0CDF07E0A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97AEB72-DCE5-58DF-0084-EDB44E745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1AA5F-3165-4576-B6D9-F5D29C4B3E4A}" type="datetimeFigureOut">
              <a:rPr lang="es-CO" smtClean="0"/>
              <a:t>15/12/2022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F22A755-E349-F251-D7C8-E03A45C53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D49792A-222F-D6AD-5352-47394FBAE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0872A-BF56-4F1E-9579-1DEE28C0D36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46006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3ABABA-49F7-5A9A-C2A3-458D57956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2BDF94D-A4A4-56F0-DCC7-16B5E1232C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0C9077C-BE37-F627-927E-CF302B3BAE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8D6DCF2-D4A6-E5C6-965C-CFF3817C5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1AA5F-3165-4576-B6D9-F5D29C4B3E4A}" type="datetimeFigureOut">
              <a:rPr lang="es-CO" smtClean="0"/>
              <a:t>15/12/2022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B0E64AF-DBE8-E533-51F8-6F9A20E89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9931CEF-73C8-B40F-F99A-026C89F9C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0872A-BF56-4F1E-9579-1DEE28C0D36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76620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D2B5A8-1F20-31F5-211F-7105BA489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D3CED76-430E-A0C5-D1E3-94F81D6BDD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D728DD0-36E1-1B09-439A-6AD284AF07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A6CB63B-2FF4-D499-3182-522007D4BC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A02671D-F001-BD7C-C231-A5D8D3D5E2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883A308-44AF-3D62-B0AE-E90FC9CFA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1AA5F-3165-4576-B6D9-F5D29C4B3E4A}" type="datetimeFigureOut">
              <a:rPr lang="es-CO" smtClean="0"/>
              <a:t>15/12/2022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2478010-3FD1-A94E-4DB8-A381EA40B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C844BC9-77A1-CFF4-D010-BCD0F92CE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0872A-BF56-4F1E-9579-1DEE28C0D36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01745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9E62C1-5424-E9C4-B748-5E5548596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07E3A31-E52C-F8F5-6B76-210E1297C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1AA5F-3165-4576-B6D9-F5D29C4B3E4A}" type="datetimeFigureOut">
              <a:rPr lang="es-CO" smtClean="0"/>
              <a:t>15/12/2022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EFDB34F-9A42-F52A-A887-F2606F6EF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9966586-F8E3-79FF-9B55-380FD6394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0872A-BF56-4F1E-9579-1DEE28C0D36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91559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5093A78-B719-7777-8576-84F0ED154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1AA5F-3165-4576-B6D9-F5D29C4B3E4A}" type="datetimeFigureOut">
              <a:rPr lang="es-CO" smtClean="0"/>
              <a:t>15/12/2022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FE906A6-B70E-8427-8C38-AA6673139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8972FE0-75B0-D0A9-8D77-FED5DB1A3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0872A-BF56-4F1E-9579-1DEE28C0D36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17556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B3E682-59B7-6952-B11E-89B305425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4BB6E4D-2F16-4035-E639-3642A6D7E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FC1F020-B253-5871-EF2D-0D4A33E295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1B80B5A-8636-E048-BAA3-2D7C26961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1AA5F-3165-4576-B6D9-F5D29C4B3E4A}" type="datetimeFigureOut">
              <a:rPr lang="es-CO" smtClean="0"/>
              <a:t>15/12/2022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509D562-484F-3B81-0E9E-6D61E35D5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E39981B-478D-93EC-83FA-559DE0CB3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0872A-BF56-4F1E-9579-1DEE28C0D36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1120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010501-81BD-A290-7877-C57511338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889585C-5FD9-B1A0-40EC-8BF9117C68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BAC0E17-8D01-5D2F-DD78-19B83CBB2B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07F74FC-1E7A-942E-820E-827263817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1AA5F-3165-4576-B6D9-F5D29C4B3E4A}" type="datetimeFigureOut">
              <a:rPr lang="es-CO" smtClean="0"/>
              <a:t>15/12/2022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2DA4F82-15CF-F5CB-969E-B5546796C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D803652-9FB6-7FCD-1A7A-2AB3EBBD1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0872A-BF56-4F1E-9579-1DEE28C0D36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07542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12D6B77-B1DB-6304-F401-2420DA264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BCAE8DE-8DAC-4C44-2060-BA0C83DE84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8C77611-C284-7307-0BB4-142F5008A2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1AA5F-3165-4576-B6D9-F5D29C4B3E4A}" type="datetimeFigureOut">
              <a:rPr lang="es-CO" smtClean="0"/>
              <a:t>15/12/2022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562BB45-0D0F-17E3-275A-AC8D595843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5CDFE4-C24F-6B7D-7289-ADEF2BB53E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0872A-BF56-4F1E-9579-1DEE28C0D36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44334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0" name="Rectangle 1039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89A53A83-D2AD-A6BD-620E-A94A9DCC0D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3047" y="10"/>
            <a:ext cx="1219199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2" name="Rectangle 1041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106848F-661C-C895-B5FA-F24CC1BCF1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424070"/>
            <a:ext cx="10058400" cy="81388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s-CO" sz="5200" b="1" dirty="0">
                <a:solidFill>
                  <a:srgbClr val="FFFFFF"/>
                </a:solidFill>
                <a:latin typeface="Modern Love Caps" panose="04070805081001020A01" pitchFamily="82" charset="0"/>
              </a:rPr>
              <a:t>Las Enseñanzas de Jesús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FF1EB9E-D8A5-CE7E-85B6-446B66BC43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3752" y="1259375"/>
            <a:ext cx="10058400" cy="67544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s-CO" sz="3200" b="1" dirty="0">
                <a:solidFill>
                  <a:srgbClr val="FFFFFF"/>
                </a:solidFill>
                <a:latin typeface="Modern Love Caps" panose="04070805081001020A01" pitchFamily="82" charset="0"/>
              </a:rPr>
              <a:t>Dia 7</a:t>
            </a:r>
          </a:p>
        </p:txBody>
      </p:sp>
    </p:spTree>
    <p:extLst>
      <p:ext uri="{BB962C8B-B14F-4D97-AF65-F5344CB8AC3E}">
        <p14:creationId xmlns:p14="http://schemas.microsoft.com/office/powerpoint/2010/main" val="173960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1C72DBE7-701F-0970-3676-398D9241C4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3" r="26450" b="4519"/>
          <a:stretch/>
        </p:blipFill>
        <p:spPr bwMode="auto">
          <a:xfrm>
            <a:off x="3522468" y="10"/>
            <a:ext cx="866953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1" name="Rectangle 3080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B12E454-4ABF-0175-F256-E6218E70F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6435" y="953518"/>
            <a:ext cx="4214191" cy="986590"/>
          </a:xfrm>
        </p:spPr>
        <p:txBody>
          <a:bodyPr anchor="b">
            <a:noAutofit/>
          </a:bodyPr>
          <a:lstStyle/>
          <a:p>
            <a:pPr algn="ctr"/>
            <a:r>
              <a:rPr lang="es-CO" sz="2800" dirty="0">
                <a:latin typeface="Modern Love Caps" panose="04070805081001020A01" pitchFamily="82" charset="0"/>
              </a:rPr>
              <a:t>PALABRAS DE VIDA ETERNA</a:t>
            </a:r>
            <a:br>
              <a:rPr lang="es-CO" sz="2800" dirty="0">
                <a:latin typeface="Modern Love Caps" panose="04070805081001020A01" pitchFamily="82" charset="0"/>
              </a:rPr>
            </a:br>
            <a:r>
              <a:rPr lang="es-CO" sz="2800" dirty="0">
                <a:latin typeface="Modern Love Caps" panose="04070805081001020A01" pitchFamily="82" charset="0"/>
              </a:rPr>
              <a:t>Juan 6:68</a:t>
            </a:r>
          </a:p>
        </p:txBody>
      </p:sp>
      <p:sp>
        <p:nvSpPr>
          <p:cNvPr id="3083" name="Rectangle 3082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85" name="Rectangle 308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F361E324-5B97-099C-A7AB-E2D347512FE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4" y="2622035"/>
            <a:ext cx="5500473" cy="3074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84181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9F79630B-0F0B-446E-A637-38FA8F61D10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7" name="Rectangle 2056">
            <a:extLst>
              <a:ext uri="{FF2B5EF4-FFF2-40B4-BE49-F238E27FC236}">
                <a16:creationId xmlns:a16="http://schemas.microsoft.com/office/drawing/2014/main" id="{B3437C99-FC8E-4311-B48A-F0C4C329B1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028" y="-1"/>
            <a:ext cx="12192000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1614ECE-9F27-FAAC-5998-4D47E804F6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8869" y="1562755"/>
            <a:ext cx="4219319" cy="4917558"/>
          </a:xfrm>
        </p:spPr>
        <p:txBody>
          <a:bodyPr>
            <a:normAutofit fontScale="92500" lnSpcReduction="20000"/>
          </a:bodyPr>
          <a:lstStyle/>
          <a:p>
            <a:r>
              <a:rPr lang="es-CO" sz="3200" dirty="0"/>
              <a:t>Jesús no era como otros predicadores.</a:t>
            </a:r>
          </a:p>
          <a:p>
            <a:pPr lvl="1"/>
            <a:r>
              <a:rPr lang="es-CO" dirty="0"/>
              <a:t>Los alguaciles respondieron: ¡Jamás hombre alguno ha hablado como este hombre habla! (Juan 7:46 NVI)</a:t>
            </a:r>
          </a:p>
          <a:p>
            <a:pPr lvl="1"/>
            <a:endParaRPr lang="es-CO" dirty="0"/>
          </a:p>
          <a:p>
            <a:r>
              <a:rPr lang="es-CO" sz="3200" dirty="0"/>
              <a:t>Hablaba claramente y de forma interesante.</a:t>
            </a:r>
          </a:p>
          <a:p>
            <a:pPr lvl="1"/>
            <a:r>
              <a:rPr lang="es-CO" dirty="0"/>
              <a:t>Cuando Jesús terminó de hablar, todos los que escuchaban quedaron admirados de sus enseñanzas, porque Jesús hablaba con toda autoridad, y no como los maestros de la Ley (Mateo 7:28-29 TLA)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E71E375-6585-3440-487B-80670A9FC1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5329"/>
          <a:stretch/>
        </p:blipFill>
        <p:spPr bwMode="auto">
          <a:xfrm>
            <a:off x="4948188" y="1"/>
            <a:ext cx="7243812" cy="6857999"/>
          </a:xfrm>
          <a:custGeom>
            <a:avLst/>
            <a:gdLst/>
            <a:ahLst/>
            <a:cxnLst/>
            <a:rect l="l" t="t" r="r" b="b"/>
            <a:pathLst>
              <a:path w="7243812" h="6857999">
                <a:moveTo>
                  <a:pt x="609803" y="0"/>
                </a:moveTo>
                <a:lnTo>
                  <a:pt x="1222601" y="0"/>
                </a:lnTo>
                <a:lnTo>
                  <a:pt x="1223032" y="1645"/>
                </a:lnTo>
                <a:lnTo>
                  <a:pt x="1343371" y="1645"/>
                </a:lnTo>
                <a:lnTo>
                  <a:pt x="1343665" y="0"/>
                </a:lnTo>
                <a:lnTo>
                  <a:pt x="1884172" y="0"/>
                </a:lnTo>
                <a:lnTo>
                  <a:pt x="1884280" y="1645"/>
                </a:lnTo>
                <a:lnTo>
                  <a:pt x="7243812" y="1645"/>
                </a:lnTo>
                <a:lnTo>
                  <a:pt x="7243812" y="6857999"/>
                </a:lnTo>
                <a:lnTo>
                  <a:pt x="133676" y="6857999"/>
                </a:lnTo>
                <a:lnTo>
                  <a:pt x="114609" y="6843646"/>
                </a:lnTo>
                <a:cubicBezTo>
                  <a:pt x="106811" y="6836369"/>
                  <a:pt x="103243" y="6828354"/>
                  <a:pt x="111459" y="6817746"/>
                </a:cubicBezTo>
                <a:cubicBezTo>
                  <a:pt x="93943" y="6769544"/>
                  <a:pt x="97901" y="6796071"/>
                  <a:pt x="113412" y="6759582"/>
                </a:cubicBezTo>
                <a:cubicBezTo>
                  <a:pt x="110188" y="6732087"/>
                  <a:pt x="99653" y="6727133"/>
                  <a:pt x="100729" y="6705297"/>
                </a:cubicBezTo>
                <a:cubicBezTo>
                  <a:pt x="94563" y="6675394"/>
                  <a:pt x="99792" y="6669536"/>
                  <a:pt x="87662" y="6640957"/>
                </a:cubicBezTo>
                <a:cubicBezTo>
                  <a:pt x="74199" y="6591883"/>
                  <a:pt x="82185" y="6576319"/>
                  <a:pt x="83084" y="6541313"/>
                </a:cubicBezTo>
                <a:cubicBezTo>
                  <a:pt x="82225" y="6490855"/>
                  <a:pt x="67640" y="6422980"/>
                  <a:pt x="59444" y="6370251"/>
                </a:cubicBezTo>
                <a:cubicBezTo>
                  <a:pt x="51248" y="6317522"/>
                  <a:pt x="30729" y="6270972"/>
                  <a:pt x="33908" y="6224938"/>
                </a:cubicBezTo>
                <a:lnTo>
                  <a:pt x="30063" y="6089693"/>
                </a:lnTo>
                <a:cubicBezTo>
                  <a:pt x="25730" y="6032039"/>
                  <a:pt x="3474" y="5997051"/>
                  <a:pt x="29101" y="5973994"/>
                </a:cubicBezTo>
                <a:cubicBezTo>
                  <a:pt x="17018" y="5940131"/>
                  <a:pt x="41135" y="5955713"/>
                  <a:pt x="33855" y="5939847"/>
                </a:cubicBezTo>
                <a:lnTo>
                  <a:pt x="12982" y="5906467"/>
                </a:lnTo>
                <a:lnTo>
                  <a:pt x="8416" y="5862699"/>
                </a:lnTo>
                <a:cubicBezTo>
                  <a:pt x="7895" y="5838948"/>
                  <a:pt x="8409" y="5853058"/>
                  <a:pt x="12052" y="5823324"/>
                </a:cubicBezTo>
                <a:cubicBezTo>
                  <a:pt x="11631" y="5805291"/>
                  <a:pt x="11213" y="5787258"/>
                  <a:pt x="10793" y="5769225"/>
                </a:cubicBezTo>
                <a:cubicBezTo>
                  <a:pt x="17866" y="5738356"/>
                  <a:pt x="19121" y="5696311"/>
                  <a:pt x="25986" y="5667896"/>
                </a:cubicBezTo>
                <a:cubicBezTo>
                  <a:pt x="16329" y="5647975"/>
                  <a:pt x="42195" y="5619318"/>
                  <a:pt x="43687" y="5594585"/>
                </a:cubicBezTo>
                <a:cubicBezTo>
                  <a:pt x="32512" y="5517959"/>
                  <a:pt x="44052" y="5536542"/>
                  <a:pt x="40019" y="5464225"/>
                </a:cubicBezTo>
                <a:cubicBezTo>
                  <a:pt x="32676" y="5400671"/>
                  <a:pt x="26469" y="5311951"/>
                  <a:pt x="22904" y="5269726"/>
                </a:cubicBezTo>
                <a:cubicBezTo>
                  <a:pt x="19341" y="5227501"/>
                  <a:pt x="14742" y="5212581"/>
                  <a:pt x="18628" y="5210876"/>
                </a:cubicBezTo>
                <a:cubicBezTo>
                  <a:pt x="-20300" y="5161742"/>
                  <a:pt x="15511" y="5141336"/>
                  <a:pt x="5392" y="5111369"/>
                </a:cubicBezTo>
                <a:cubicBezTo>
                  <a:pt x="10662" y="5053859"/>
                  <a:pt x="15546" y="5034036"/>
                  <a:pt x="13324" y="5009272"/>
                </a:cubicBezTo>
                <a:cubicBezTo>
                  <a:pt x="25126" y="4982633"/>
                  <a:pt x="74251" y="4956261"/>
                  <a:pt x="48699" y="4925805"/>
                </a:cubicBezTo>
                <a:cubicBezTo>
                  <a:pt x="76704" y="4931200"/>
                  <a:pt x="39437" y="4888353"/>
                  <a:pt x="62925" y="4877992"/>
                </a:cubicBezTo>
                <a:cubicBezTo>
                  <a:pt x="82480" y="4871554"/>
                  <a:pt x="75731" y="4857054"/>
                  <a:pt x="79496" y="4844323"/>
                </a:cubicBezTo>
                <a:cubicBezTo>
                  <a:pt x="97657" y="4832308"/>
                  <a:pt x="110974" y="4752352"/>
                  <a:pt x="101400" y="4733115"/>
                </a:cubicBezTo>
                <a:cubicBezTo>
                  <a:pt x="108185" y="4679357"/>
                  <a:pt x="119720" y="4662889"/>
                  <a:pt x="111223" y="4625153"/>
                </a:cubicBezTo>
                <a:cubicBezTo>
                  <a:pt x="106592" y="4588197"/>
                  <a:pt x="114401" y="4567830"/>
                  <a:pt x="126359" y="4539168"/>
                </a:cubicBezTo>
                <a:cubicBezTo>
                  <a:pt x="126535" y="4522289"/>
                  <a:pt x="126710" y="4505410"/>
                  <a:pt x="126886" y="4488531"/>
                </a:cubicBezTo>
                <a:cubicBezTo>
                  <a:pt x="126165" y="4473140"/>
                  <a:pt x="132917" y="4437329"/>
                  <a:pt x="135099" y="4411258"/>
                </a:cubicBezTo>
                <a:cubicBezTo>
                  <a:pt x="107667" y="4345686"/>
                  <a:pt x="146840" y="4280033"/>
                  <a:pt x="132327" y="4219510"/>
                </a:cubicBezTo>
                <a:cubicBezTo>
                  <a:pt x="138549" y="4158987"/>
                  <a:pt x="124091" y="4192084"/>
                  <a:pt x="172424" y="4048117"/>
                </a:cubicBezTo>
                <a:cubicBezTo>
                  <a:pt x="167703" y="4015047"/>
                  <a:pt x="203806" y="3905047"/>
                  <a:pt x="177666" y="3878222"/>
                </a:cubicBezTo>
                <a:cubicBezTo>
                  <a:pt x="167714" y="3821305"/>
                  <a:pt x="183914" y="3845122"/>
                  <a:pt x="156982" y="3778166"/>
                </a:cubicBezTo>
                <a:cubicBezTo>
                  <a:pt x="160365" y="3760234"/>
                  <a:pt x="142791" y="3724716"/>
                  <a:pt x="142115" y="3707357"/>
                </a:cubicBezTo>
                <a:cubicBezTo>
                  <a:pt x="139253" y="3688591"/>
                  <a:pt x="140202" y="3672776"/>
                  <a:pt x="139805" y="3665569"/>
                </a:cubicBezTo>
                <a:cubicBezTo>
                  <a:pt x="139778" y="3665084"/>
                  <a:pt x="139750" y="3664599"/>
                  <a:pt x="139723" y="3664114"/>
                </a:cubicBezTo>
                <a:lnTo>
                  <a:pt x="134134" y="3653088"/>
                </a:lnTo>
                <a:lnTo>
                  <a:pt x="126568" y="3641228"/>
                </a:lnTo>
                <a:cubicBezTo>
                  <a:pt x="126560" y="3629488"/>
                  <a:pt x="126549" y="3617747"/>
                  <a:pt x="126540" y="3606007"/>
                </a:cubicBezTo>
                <a:lnTo>
                  <a:pt x="134645" y="3597336"/>
                </a:lnTo>
                <a:lnTo>
                  <a:pt x="131649" y="3586412"/>
                </a:lnTo>
                <a:lnTo>
                  <a:pt x="134221" y="3569719"/>
                </a:lnTo>
                <a:lnTo>
                  <a:pt x="133795" y="3568021"/>
                </a:lnTo>
                <a:lnTo>
                  <a:pt x="130189" y="3553678"/>
                </a:lnTo>
                <a:lnTo>
                  <a:pt x="129827" y="3552249"/>
                </a:lnTo>
                <a:lnTo>
                  <a:pt x="122183" y="3542019"/>
                </a:lnTo>
                <a:lnTo>
                  <a:pt x="112426" y="3531201"/>
                </a:lnTo>
                <a:lnTo>
                  <a:pt x="105626" y="3496391"/>
                </a:lnTo>
                <a:lnTo>
                  <a:pt x="111971" y="3486850"/>
                </a:lnTo>
                <a:lnTo>
                  <a:pt x="106910" y="3476412"/>
                </a:lnTo>
                <a:cubicBezTo>
                  <a:pt x="105781" y="3466028"/>
                  <a:pt x="105824" y="3433967"/>
                  <a:pt x="105209" y="3424545"/>
                </a:cubicBezTo>
                <a:lnTo>
                  <a:pt x="103215" y="3419880"/>
                </a:lnTo>
                <a:lnTo>
                  <a:pt x="104953" y="3415218"/>
                </a:lnTo>
                <a:lnTo>
                  <a:pt x="101255" y="3409825"/>
                </a:lnTo>
                <a:lnTo>
                  <a:pt x="103044" y="3407057"/>
                </a:lnTo>
                <a:lnTo>
                  <a:pt x="89764" y="3378959"/>
                </a:lnTo>
                <a:lnTo>
                  <a:pt x="83991" y="3362948"/>
                </a:lnTo>
                <a:lnTo>
                  <a:pt x="66858" y="3332072"/>
                </a:lnTo>
                <a:lnTo>
                  <a:pt x="69057" y="3325671"/>
                </a:lnTo>
                <a:lnTo>
                  <a:pt x="51631" y="3278130"/>
                </a:lnTo>
                <a:lnTo>
                  <a:pt x="53959" y="3277179"/>
                </a:lnTo>
                <a:lnTo>
                  <a:pt x="60205" y="3262610"/>
                </a:lnTo>
                <a:lnTo>
                  <a:pt x="58998" y="3258677"/>
                </a:lnTo>
                <a:cubicBezTo>
                  <a:pt x="46010" y="3210316"/>
                  <a:pt x="80872" y="3236545"/>
                  <a:pt x="45170" y="3180546"/>
                </a:cubicBezTo>
                <a:cubicBezTo>
                  <a:pt x="53643" y="3171780"/>
                  <a:pt x="52550" y="3163902"/>
                  <a:pt x="45228" y="3151828"/>
                </a:cubicBezTo>
                <a:cubicBezTo>
                  <a:pt x="39651" y="3128169"/>
                  <a:pt x="64667" y="3124610"/>
                  <a:pt x="45020" y="3103777"/>
                </a:cubicBezTo>
                <a:cubicBezTo>
                  <a:pt x="59127" y="3105196"/>
                  <a:pt x="41123" y="3057428"/>
                  <a:pt x="57092" y="3065434"/>
                </a:cubicBezTo>
                <a:cubicBezTo>
                  <a:pt x="55435" y="3051512"/>
                  <a:pt x="40803" y="3032637"/>
                  <a:pt x="35088" y="3020247"/>
                </a:cubicBezTo>
                <a:cubicBezTo>
                  <a:pt x="32503" y="3002537"/>
                  <a:pt x="18197" y="3001119"/>
                  <a:pt x="22803" y="2991092"/>
                </a:cubicBezTo>
                <a:cubicBezTo>
                  <a:pt x="24338" y="2987749"/>
                  <a:pt x="27975" y="2983455"/>
                  <a:pt x="34850" y="2977278"/>
                </a:cubicBezTo>
                <a:cubicBezTo>
                  <a:pt x="22587" y="2954448"/>
                  <a:pt x="35600" y="2946689"/>
                  <a:pt x="36223" y="2911749"/>
                </a:cubicBezTo>
                <a:cubicBezTo>
                  <a:pt x="35158" y="2886513"/>
                  <a:pt x="29761" y="2843788"/>
                  <a:pt x="28462" y="2825860"/>
                </a:cubicBezTo>
                <a:cubicBezTo>
                  <a:pt x="28449" y="2818634"/>
                  <a:pt x="28437" y="2811409"/>
                  <a:pt x="28424" y="2804183"/>
                </a:cubicBezTo>
                <a:lnTo>
                  <a:pt x="21292" y="2790136"/>
                </a:lnTo>
                <a:lnTo>
                  <a:pt x="16179" y="2760208"/>
                </a:lnTo>
                <a:lnTo>
                  <a:pt x="22858" y="2751112"/>
                </a:lnTo>
                <a:lnTo>
                  <a:pt x="18505" y="2740278"/>
                </a:lnTo>
                <a:lnTo>
                  <a:pt x="22482" y="2726489"/>
                </a:lnTo>
                <a:lnTo>
                  <a:pt x="18175" y="2725052"/>
                </a:lnTo>
                <a:lnTo>
                  <a:pt x="10521" y="2715895"/>
                </a:lnTo>
                <a:lnTo>
                  <a:pt x="25499" y="2665666"/>
                </a:lnTo>
                <a:lnTo>
                  <a:pt x="30658" y="2635351"/>
                </a:lnTo>
                <a:cubicBezTo>
                  <a:pt x="30723" y="2625597"/>
                  <a:pt x="30791" y="2615842"/>
                  <a:pt x="30857" y="2606088"/>
                </a:cubicBezTo>
                <a:lnTo>
                  <a:pt x="37532" y="2596456"/>
                </a:lnTo>
                <a:cubicBezTo>
                  <a:pt x="41239" y="2582253"/>
                  <a:pt x="34640" y="2564757"/>
                  <a:pt x="36511" y="2549900"/>
                </a:cubicBezTo>
                <a:lnTo>
                  <a:pt x="53712" y="2496499"/>
                </a:lnTo>
                <a:cubicBezTo>
                  <a:pt x="53527" y="2492743"/>
                  <a:pt x="64725" y="2449625"/>
                  <a:pt x="64540" y="2445869"/>
                </a:cubicBezTo>
                <a:cubicBezTo>
                  <a:pt x="61940" y="2441580"/>
                  <a:pt x="65575" y="2413465"/>
                  <a:pt x="64348" y="2408995"/>
                </a:cubicBezTo>
                <a:cubicBezTo>
                  <a:pt x="100333" y="2407546"/>
                  <a:pt x="71752" y="2329020"/>
                  <a:pt x="101725" y="2335735"/>
                </a:cubicBezTo>
                <a:cubicBezTo>
                  <a:pt x="120512" y="2299003"/>
                  <a:pt x="138791" y="2291744"/>
                  <a:pt x="147278" y="2260088"/>
                </a:cubicBezTo>
                <a:cubicBezTo>
                  <a:pt x="152668" y="2224200"/>
                  <a:pt x="143589" y="2220953"/>
                  <a:pt x="152643" y="2193455"/>
                </a:cubicBezTo>
                <a:cubicBezTo>
                  <a:pt x="152701" y="2159228"/>
                  <a:pt x="131577" y="2138038"/>
                  <a:pt x="161815" y="2107942"/>
                </a:cubicBezTo>
                <a:lnTo>
                  <a:pt x="168884" y="2024270"/>
                </a:lnTo>
                <a:lnTo>
                  <a:pt x="210800" y="1969445"/>
                </a:lnTo>
                <a:lnTo>
                  <a:pt x="215063" y="1961162"/>
                </a:lnTo>
                <a:lnTo>
                  <a:pt x="226767" y="1945112"/>
                </a:lnTo>
                <a:lnTo>
                  <a:pt x="225906" y="1942021"/>
                </a:lnTo>
                <a:lnTo>
                  <a:pt x="220555" y="1935584"/>
                </a:lnTo>
                <a:cubicBezTo>
                  <a:pt x="220179" y="1930292"/>
                  <a:pt x="223282" y="1914884"/>
                  <a:pt x="223648" y="1910265"/>
                </a:cubicBezTo>
                <a:cubicBezTo>
                  <a:pt x="221934" y="1909994"/>
                  <a:pt x="221895" y="1909162"/>
                  <a:pt x="222758" y="1907867"/>
                </a:cubicBezTo>
                <a:lnTo>
                  <a:pt x="229387" y="1899379"/>
                </a:lnTo>
                <a:lnTo>
                  <a:pt x="231548" y="1895114"/>
                </a:lnTo>
                <a:lnTo>
                  <a:pt x="216553" y="1892417"/>
                </a:lnTo>
                <a:cubicBezTo>
                  <a:pt x="209075" y="1884999"/>
                  <a:pt x="222114" y="1866643"/>
                  <a:pt x="209739" y="1861483"/>
                </a:cubicBezTo>
                <a:cubicBezTo>
                  <a:pt x="214584" y="1853278"/>
                  <a:pt x="219066" y="1844665"/>
                  <a:pt x="222950" y="1835810"/>
                </a:cubicBezTo>
                <a:lnTo>
                  <a:pt x="224812" y="1830569"/>
                </a:lnTo>
                <a:lnTo>
                  <a:pt x="224522" y="1830429"/>
                </a:lnTo>
                <a:cubicBezTo>
                  <a:pt x="224224" y="1829219"/>
                  <a:pt x="224571" y="1827468"/>
                  <a:pt x="225830" y="1824832"/>
                </a:cubicBezTo>
                <a:lnTo>
                  <a:pt x="228207" y="1821003"/>
                </a:lnTo>
                <a:lnTo>
                  <a:pt x="230878" y="1807109"/>
                </a:lnTo>
                <a:lnTo>
                  <a:pt x="227355" y="1805316"/>
                </a:lnTo>
                <a:lnTo>
                  <a:pt x="228132" y="1804434"/>
                </a:lnTo>
                <a:cubicBezTo>
                  <a:pt x="237533" y="1798221"/>
                  <a:pt x="248274" y="1797417"/>
                  <a:pt x="223762" y="1784314"/>
                </a:cubicBezTo>
                <a:cubicBezTo>
                  <a:pt x="240655" y="1769422"/>
                  <a:pt x="224912" y="1763793"/>
                  <a:pt x="226521" y="1740358"/>
                </a:cubicBezTo>
                <a:cubicBezTo>
                  <a:pt x="240385" y="1732435"/>
                  <a:pt x="239102" y="1724301"/>
                  <a:pt x="233164" y="1715685"/>
                </a:cubicBezTo>
                <a:cubicBezTo>
                  <a:pt x="245499" y="1694404"/>
                  <a:pt x="240415" y="1672675"/>
                  <a:pt x="245819" y="1647555"/>
                </a:cubicBezTo>
                <a:cubicBezTo>
                  <a:pt x="268668" y="1622803"/>
                  <a:pt x="248434" y="1605585"/>
                  <a:pt x="254317" y="1578752"/>
                </a:cubicBezTo>
                <a:lnTo>
                  <a:pt x="249918" y="1546022"/>
                </a:lnTo>
                <a:cubicBezTo>
                  <a:pt x="251996" y="1543635"/>
                  <a:pt x="248777" y="1521210"/>
                  <a:pt x="248927" y="1519929"/>
                </a:cubicBezTo>
                <a:lnTo>
                  <a:pt x="248704" y="1519731"/>
                </a:lnTo>
                <a:lnTo>
                  <a:pt x="252245" y="1514846"/>
                </a:lnTo>
                <a:cubicBezTo>
                  <a:pt x="255314" y="1501295"/>
                  <a:pt x="252199" y="1477394"/>
                  <a:pt x="254681" y="1463304"/>
                </a:cubicBezTo>
                <a:cubicBezTo>
                  <a:pt x="257024" y="1459891"/>
                  <a:pt x="268983" y="1432466"/>
                  <a:pt x="267138" y="1430305"/>
                </a:cubicBezTo>
                <a:lnTo>
                  <a:pt x="266110" y="1429568"/>
                </a:lnTo>
                <a:lnTo>
                  <a:pt x="286784" y="1404045"/>
                </a:lnTo>
                <a:lnTo>
                  <a:pt x="294521" y="1360879"/>
                </a:lnTo>
                <a:lnTo>
                  <a:pt x="324750" y="1301993"/>
                </a:lnTo>
                <a:lnTo>
                  <a:pt x="328780" y="1210776"/>
                </a:lnTo>
                <a:cubicBezTo>
                  <a:pt x="344171" y="1197232"/>
                  <a:pt x="343390" y="1192124"/>
                  <a:pt x="346123" y="1157176"/>
                </a:cubicBezTo>
                <a:cubicBezTo>
                  <a:pt x="359383" y="1110140"/>
                  <a:pt x="355619" y="1111028"/>
                  <a:pt x="349331" y="1063288"/>
                </a:cubicBezTo>
                <a:cubicBezTo>
                  <a:pt x="364194" y="1005331"/>
                  <a:pt x="362778" y="969963"/>
                  <a:pt x="431245" y="889417"/>
                </a:cubicBezTo>
                <a:lnTo>
                  <a:pt x="459477" y="816346"/>
                </a:lnTo>
                <a:cubicBezTo>
                  <a:pt x="465006" y="808083"/>
                  <a:pt x="496978" y="764380"/>
                  <a:pt x="489268" y="752692"/>
                </a:cubicBezTo>
                <a:lnTo>
                  <a:pt x="505368" y="724368"/>
                </a:lnTo>
                <a:lnTo>
                  <a:pt x="511178" y="722494"/>
                </a:lnTo>
                <a:lnTo>
                  <a:pt x="514451" y="717531"/>
                </a:lnTo>
                <a:cubicBezTo>
                  <a:pt x="514171" y="710761"/>
                  <a:pt x="513893" y="703992"/>
                  <a:pt x="513612" y="697222"/>
                </a:cubicBezTo>
                <a:cubicBezTo>
                  <a:pt x="513272" y="693376"/>
                  <a:pt x="513720" y="690905"/>
                  <a:pt x="514772" y="689289"/>
                </a:cubicBezTo>
                <a:lnTo>
                  <a:pt x="515249" y="689151"/>
                </a:lnTo>
                <a:cubicBezTo>
                  <a:pt x="515320" y="686637"/>
                  <a:pt x="515389" y="684122"/>
                  <a:pt x="515461" y="681608"/>
                </a:cubicBezTo>
                <a:cubicBezTo>
                  <a:pt x="522970" y="666964"/>
                  <a:pt x="551123" y="617831"/>
                  <a:pt x="560298" y="601285"/>
                </a:cubicBezTo>
                <a:cubicBezTo>
                  <a:pt x="558549" y="585107"/>
                  <a:pt x="540289" y="573171"/>
                  <a:pt x="570504" y="582332"/>
                </a:cubicBezTo>
                <a:cubicBezTo>
                  <a:pt x="570816" y="577121"/>
                  <a:pt x="573898" y="574271"/>
                  <a:pt x="578347" y="572511"/>
                </a:cubicBezTo>
                <a:lnTo>
                  <a:pt x="580375" y="572092"/>
                </a:lnTo>
                <a:lnTo>
                  <a:pt x="575722" y="536015"/>
                </a:lnTo>
                <a:lnTo>
                  <a:pt x="578705" y="531675"/>
                </a:lnTo>
                <a:lnTo>
                  <a:pt x="564084" y="491380"/>
                </a:lnTo>
                <a:cubicBezTo>
                  <a:pt x="560969" y="487340"/>
                  <a:pt x="560134" y="482008"/>
                  <a:pt x="564457" y="473782"/>
                </a:cubicBezTo>
                <a:lnTo>
                  <a:pt x="566413" y="472000"/>
                </a:lnTo>
                <a:lnTo>
                  <a:pt x="584600" y="354566"/>
                </a:lnTo>
                <a:cubicBezTo>
                  <a:pt x="586100" y="325288"/>
                  <a:pt x="584583" y="317533"/>
                  <a:pt x="588077" y="265704"/>
                </a:cubicBezTo>
                <a:cubicBezTo>
                  <a:pt x="588008" y="205530"/>
                  <a:pt x="578491" y="226511"/>
                  <a:pt x="580576" y="187093"/>
                </a:cubicBezTo>
                <a:cubicBezTo>
                  <a:pt x="579265" y="162458"/>
                  <a:pt x="569240" y="117589"/>
                  <a:pt x="587928" y="130336"/>
                </a:cubicBezTo>
                <a:cubicBezTo>
                  <a:pt x="552635" y="69804"/>
                  <a:pt x="604651" y="82036"/>
                  <a:pt x="593881" y="17287"/>
                </a:cubicBezTo>
                <a:cubicBezTo>
                  <a:pt x="600399" y="13784"/>
                  <a:pt x="605413" y="8440"/>
                  <a:pt x="609224" y="17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990A13F-AD42-5861-7445-A9BE78F94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870" y="377687"/>
            <a:ext cx="4678018" cy="1186070"/>
          </a:xfrm>
        </p:spPr>
        <p:txBody>
          <a:bodyPr>
            <a:normAutofit/>
          </a:bodyPr>
          <a:lstStyle/>
          <a:p>
            <a:r>
              <a:rPr lang="es-CO" sz="4000" dirty="0">
                <a:latin typeface="Modern Love Caps" panose="04070805081001020A01" pitchFamily="82" charset="0"/>
              </a:rPr>
              <a:t>Jesús el gran maestro</a:t>
            </a:r>
          </a:p>
        </p:txBody>
      </p:sp>
    </p:spTree>
    <p:extLst>
      <p:ext uri="{BB962C8B-B14F-4D97-AF65-F5344CB8AC3E}">
        <p14:creationId xmlns:p14="http://schemas.microsoft.com/office/powerpoint/2010/main" val="549614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8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9B08C33-B71F-3CB0-4FE6-A07954872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8986" y="640080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 dirty="0">
                <a:solidFill>
                  <a:schemeClr val="tx1"/>
                </a:solidFill>
                <a:latin typeface="Modern Love Caps" panose="04070805081001020A01" pitchFamily="82" charset="0"/>
              </a:rPr>
              <a:t>1. El amor a Dios y al </a:t>
            </a:r>
            <a:r>
              <a:rPr lang="es-CO" sz="6600" kern="1200" dirty="0">
                <a:solidFill>
                  <a:schemeClr val="tx1"/>
                </a:solidFill>
                <a:latin typeface="Modern Love Caps" panose="04070805081001020A01" pitchFamily="82" charset="0"/>
              </a:rPr>
              <a:t>Prójimo</a:t>
            </a:r>
          </a:p>
        </p:txBody>
      </p:sp>
      <p:sp>
        <p:nvSpPr>
          <p:cNvPr id="16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B76F2149-6AF9-0D7F-87EA-02C991106E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3218" y="640080"/>
            <a:ext cx="5796771" cy="5550408"/>
          </a:xfrm>
          <a:prstGeom prst="rect">
            <a:avLst/>
          </a:prstGeom>
        </p:spPr>
      </p:pic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96D77AB5-98DB-6FD2-7024-B459CB7354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8986" y="4874095"/>
            <a:ext cx="4600259" cy="1480280"/>
          </a:xfrm>
        </p:spPr>
        <p:txBody>
          <a:bodyPr anchor="ctr">
            <a:normAutofit/>
          </a:bodyPr>
          <a:lstStyle/>
          <a:p>
            <a:pPr marL="0" indent="0" algn="just">
              <a:buNone/>
            </a:pPr>
            <a:r>
              <a:rPr lang="es-CO" sz="3200" dirty="0">
                <a:latin typeface="Modern Love Caps" panose="04070805081001020A01" pitchFamily="82" charset="0"/>
              </a:rPr>
              <a:t>Mateo 22:37-39</a:t>
            </a:r>
          </a:p>
        </p:txBody>
      </p:sp>
    </p:spTree>
    <p:extLst>
      <p:ext uri="{BB962C8B-B14F-4D97-AF65-F5344CB8AC3E}">
        <p14:creationId xmlns:p14="http://schemas.microsoft.com/office/powerpoint/2010/main" val="327973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8" name="Rectangle 2067">
            <a:extLst>
              <a:ext uri="{FF2B5EF4-FFF2-40B4-BE49-F238E27FC236}">
                <a16:creationId xmlns:a16="http://schemas.microsoft.com/office/drawing/2014/main" id="{C6FC42E6-6C25-4922-95D2-B97B1E1235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0" name="Rectangle 2069">
            <a:extLst>
              <a:ext uri="{FF2B5EF4-FFF2-40B4-BE49-F238E27FC236}">
                <a16:creationId xmlns:a16="http://schemas.microsoft.com/office/drawing/2014/main" id="{0295F874-A8A5-4A14-8CFC-828968DE64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754" y="0"/>
            <a:ext cx="4731782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Forma, Círculo, Cuadrado&#10;&#10;Descripción generada automáticamente">
            <a:extLst>
              <a:ext uri="{FF2B5EF4-FFF2-40B4-BE49-F238E27FC236}">
                <a16:creationId xmlns:a16="http://schemas.microsoft.com/office/drawing/2014/main" id="{00F38696-3403-BF07-3248-EB69DD0780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10716" y="1711409"/>
            <a:ext cx="6106987" cy="3435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7219046B-8745-EBF1-1703-F2ED3D32C838}"/>
              </a:ext>
            </a:extLst>
          </p:cNvPr>
          <p:cNvSpPr txBox="1"/>
          <p:nvPr/>
        </p:nvSpPr>
        <p:spPr>
          <a:xfrm>
            <a:off x="669243" y="2211797"/>
            <a:ext cx="375036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3200" kern="1200" dirty="0">
                <a:latin typeface="Modern Love Caps" panose="020B0604020202020204" pitchFamily="82" charset="0"/>
                <a:ea typeface="+mj-ea"/>
                <a:cs typeface="+mj-cs"/>
              </a:rPr>
              <a:t>Cuando Jesús llegó a la tierra la costumbre y tradición era el “ojo por ojo y diente por diente”. Se amaba al amigo y se odiaba al enemigo.</a:t>
            </a:r>
            <a:endParaRPr lang="es-CO" sz="3200" dirty="0">
              <a:latin typeface="Modern Love Caps" panose="020B0604020202020204" pitchFamily="82" charset="0"/>
              <a:ea typeface="+mj-ea"/>
              <a:cs typeface="+mj-cs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FEF66E7F-D3C3-B86E-9DEC-4D8EDAD75C5F}"/>
              </a:ext>
            </a:extLst>
          </p:cNvPr>
          <p:cNvSpPr txBox="1">
            <a:spLocks/>
          </p:cNvSpPr>
          <p:nvPr/>
        </p:nvSpPr>
        <p:spPr>
          <a:xfrm>
            <a:off x="589560" y="856180"/>
            <a:ext cx="4560584" cy="112806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3700" dirty="0">
                <a:latin typeface="Modern Love Caps" panose="04070805081001020A01" pitchFamily="82" charset="0"/>
              </a:rPr>
              <a:t>2. El perdón</a:t>
            </a:r>
          </a:p>
        </p:txBody>
      </p:sp>
    </p:spTree>
    <p:extLst>
      <p:ext uri="{BB962C8B-B14F-4D97-AF65-F5344CB8AC3E}">
        <p14:creationId xmlns:p14="http://schemas.microsoft.com/office/powerpoint/2010/main" val="367343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3603F63-63DB-7124-14F1-A8AA67F67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8793" y="870954"/>
            <a:ext cx="4560584" cy="1128068"/>
          </a:xfrm>
        </p:spPr>
        <p:txBody>
          <a:bodyPr anchor="ctr">
            <a:normAutofit/>
          </a:bodyPr>
          <a:lstStyle/>
          <a:p>
            <a:r>
              <a:rPr lang="es-CO" sz="3700" dirty="0">
                <a:latin typeface="Modern Love Caps" panose="04070805081001020A01" pitchFamily="82" charset="0"/>
              </a:rPr>
              <a:t>2. El perdón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D20B715-B9A6-6BDF-34EE-34A553DFFB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6735" y="2224322"/>
            <a:ext cx="4598268" cy="3993598"/>
          </a:xfrm>
        </p:spPr>
        <p:txBody>
          <a:bodyPr anchor="ctr">
            <a:noAutofit/>
          </a:bodyPr>
          <a:lstStyle/>
          <a:p>
            <a:pPr marL="0" indent="0" algn="just">
              <a:buNone/>
            </a:pPr>
            <a:r>
              <a:rPr lang="es-CO" dirty="0">
                <a:latin typeface="Modern Love Caps" panose="04070805081001020A01" pitchFamily="82" charset="0"/>
              </a:rPr>
              <a:t>nuestro padre Celestial quiere que amemos y perdonemos a quienes nos hacen daño, a los que nos vituperan y nos aborrecen.</a:t>
            </a:r>
          </a:p>
          <a:p>
            <a:pPr marL="0" indent="0" algn="just">
              <a:buNone/>
            </a:pPr>
            <a:r>
              <a:rPr lang="es-CO" dirty="0">
                <a:latin typeface="Modern Love Caps" panose="04070805081001020A01" pitchFamily="82" charset="0"/>
              </a:rPr>
              <a:t>Jesús nos enseña a perdonar de manera completa y sincera. No diciendo que perdonamos, pero no olvidamos, pues el perdón verdadero implica necesariamente el olvido total de todo lo que ha sucedido.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 descr="Grupo de personas sentadas en el pasto&#10;&#10;Descripción generada automáticamente con confianza media">
            <a:extLst>
              <a:ext uri="{FF2B5EF4-FFF2-40B4-BE49-F238E27FC236}">
                <a16:creationId xmlns:a16="http://schemas.microsoft.com/office/drawing/2014/main" id="{7BE82CB9-B0C8-F6B0-3B0E-B4726E7EFC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250" r="16724" b="2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124A02D9-9FF0-ED2A-D1A3-08E1CC4CC3D8}"/>
              </a:ext>
            </a:extLst>
          </p:cNvPr>
          <p:cNvSpPr txBox="1">
            <a:spLocks/>
          </p:cNvSpPr>
          <p:nvPr/>
        </p:nvSpPr>
        <p:spPr>
          <a:xfrm>
            <a:off x="6064920" y="870954"/>
            <a:ext cx="4135927" cy="4250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s-CO" dirty="0">
                <a:latin typeface="Modern Love Caps" panose="04070805081001020A01" pitchFamily="82" charset="0"/>
              </a:rPr>
              <a:t>El Sermón del Monte - Mateo 5</a:t>
            </a:r>
          </a:p>
        </p:txBody>
      </p:sp>
    </p:spTree>
    <p:extLst>
      <p:ext uri="{BB962C8B-B14F-4D97-AF65-F5344CB8AC3E}">
        <p14:creationId xmlns:p14="http://schemas.microsoft.com/office/powerpoint/2010/main" val="2862606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8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AA6DE65-BF34-5F56-9D1D-691D338DB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CO" sz="6600" kern="1200" dirty="0">
                <a:solidFill>
                  <a:schemeClr val="tx1"/>
                </a:solidFill>
                <a:latin typeface="Modern Love Caps" panose="04070805081001020A01" pitchFamily="82" charset="0"/>
              </a:rPr>
              <a:t>3. Servir a los demás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Marcador de contenido 3" descr="Mapa&#10;&#10;Descripción generada automáticamente">
            <a:extLst>
              <a:ext uri="{FF2B5EF4-FFF2-40B4-BE49-F238E27FC236}">
                <a16:creationId xmlns:a16="http://schemas.microsoft.com/office/drawing/2014/main" id="{F3776A1C-7C17-B458-4AF1-9E222FFD14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35426" y="640080"/>
            <a:ext cx="6852355" cy="555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497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7" name="Rectangle 2056">
            <a:extLst>
              <a:ext uri="{FF2B5EF4-FFF2-40B4-BE49-F238E27FC236}">
                <a16:creationId xmlns:a16="http://schemas.microsoft.com/office/drawing/2014/main" id="{16BF4F81-CE79-4A24-860D-9959FF7162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7522810" y="484632"/>
            <a:ext cx="4189913" cy="5852642"/>
          </a:xfrm>
          <a:prstGeom prst="rect">
            <a:avLst/>
          </a:prstGeom>
          <a:solidFill>
            <a:schemeClr val="bg2"/>
          </a:solidFill>
          <a:ln w="127000" cap="sq" cmpd="thinThick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2D1132D-E9D3-D451-F984-52C530E51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2831" y="681037"/>
            <a:ext cx="3738779" cy="178881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latin typeface="Modern Love Caps" panose="04070805081001020A01" pitchFamily="82" charset="0"/>
              </a:rPr>
              <a:t>4. La </a:t>
            </a:r>
            <a:r>
              <a:rPr lang="es-CO" dirty="0">
                <a:latin typeface="Modern Love Caps" panose="04070805081001020A01" pitchFamily="82" charset="0"/>
              </a:rPr>
              <a:t>humildad</a:t>
            </a:r>
          </a:p>
        </p:txBody>
      </p:sp>
      <p:sp>
        <p:nvSpPr>
          <p:cNvPr id="4" name="Content Placeholder 1029">
            <a:extLst>
              <a:ext uri="{FF2B5EF4-FFF2-40B4-BE49-F238E27FC236}">
                <a16:creationId xmlns:a16="http://schemas.microsoft.com/office/drawing/2014/main" id="{65C9ACF0-6CC5-D590-6C3F-31C162B1B92E}"/>
              </a:ext>
            </a:extLst>
          </p:cNvPr>
          <p:cNvSpPr txBox="1">
            <a:spLocks/>
          </p:cNvSpPr>
          <p:nvPr/>
        </p:nvSpPr>
        <p:spPr>
          <a:xfrm>
            <a:off x="7742831" y="2630161"/>
            <a:ext cx="3738780" cy="354680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CO" sz="3600" dirty="0">
                <a:latin typeface="Modern Love Caps" panose="04070805081001020A01" pitchFamily="82" charset="0"/>
              </a:rPr>
              <a:t>Obedezcan mis mandamientos y aprendan de mí, pues yo soy paciente y humilde de verdad. Conmigo podrán descansar. </a:t>
            </a:r>
          </a:p>
          <a:p>
            <a:pPr marL="0" indent="0" algn="ctr">
              <a:buNone/>
            </a:pPr>
            <a:r>
              <a:rPr lang="es-CO" sz="3600" dirty="0">
                <a:latin typeface="Modern Love Caps" panose="04070805081001020A01" pitchFamily="82" charset="0"/>
              </a:rPr>
              <a:t>Mateo 11:29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7041485-BEF0-BE76-8C43-3B7EACBBC7D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9" r="16499" b="-1"/>
          <a:stretch/>
        </p:blipFill>
        <p:spPr bwMode="auto">
          <a:xfrm>
            <a:off x="479278" y="484633"/>
            <a:ext cx="6542215" cy="5888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8183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nterfaz de usuario gráfica&#10;&#10;Descripción generada automáticamente con confianza media">
            <a:extLst>
              <a:ext uri="{FF2B5EF4-FFF2-40B4-BE49-F238E27FC236}">
                <a16:creationId xmlns:a16="http://schemas.microsoft.com/office/drawing/2014/main" id="{D1A67F5F-A2E0-8604-1587-D915928FD5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28057" y="4327126"/>
            <a:ext cx="2185464" cy="188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69C99107-7C29-0750-FFFE-A82D78803D4E}"/>
              </a:ext>
            </a:extLst>
          </p:cNvPr>
          <p:cNvSpPr txBox="1">
            <a:spLocks/>
          </p:cNvSpPr>
          <p:nvPr/>
        </p:nvSpPr>
        <p:spPr>
          <a:xfrm>
            <a:off x="786981" y="1109268"/>
            <a:ext cx="1234775" cy="89843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sz="2800" dirty="0">
                <a:latin typeface="Modern Love Caps" panose="04070805081001020A01" pitchFamily="82" charset="0"/>
              </a:rPr>
              <a:t>1. Amor a Dios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84096040-989A-B061-288B-34DDF9B771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8" t="4384" r="3609" b="16006"/>
          <a:stretch/>
        </p:blipFill>
        <p:spPr bwMode="auto">
          <a:xfrm>
            <a:off x="1994921" y="850008"/>
            <a:ext cx="1736035" cy="1495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A4C5A3F4-33C7-4EBD-CBD1-F67C529B4A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4921" y="4375436"/>
            <a:ext cx="1598058" cy="1598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0DB3F220-7A89-AE42-A470-B7BB566CDE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378" y="1457541"/>
            <a:ext cx="1952239" cy="1952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>
            <a:extLst>
              <a:ext uri="{FF2B5EF4-FFF2-40B4-BE49-F238E27FC236}">
                <a16:creationId xmlns:a16="http://schemas.microsoft.com/office/drawing/2014/main" id="{F370F568-D47A-595F-4482-5832AC85B0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1756" y="2456789"/>
            <a:ext cx="1598058" cy="1598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>
            <a:extLst>
              <a:ext uri="{FF2B5EF4-FFF2-40B4-BE49-F238E27FC236}">
                <a16:creationId xmlns:a16="http://schemas.microsoft.com/office/drawing/2014/main" id="{EE484DC9-B586-4429-99A9-F81CD08753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3" t="39060" r="17669" b="33474"/>
          <a:stretch/>
        </p:blipFill>
        <p:spPr bwMode="auto">
          <a:xfrm>
            <a:off x="3730956" y="1441851"/>
            <a:ext cx="2365044" cy="787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3FA6151E-A9FD-20B6-D75F-26A6F88D99A3}"/>
              </a:ext>
            </a:extLst>
          </p:cNvPr>
          <p:cNvSpPr txBox="1">
            <a:spLocks/>
          </p:cNvSpPr>
          <p:nvPr/>
        </p:nvSpPr>
        <p:spPr>
          <a:xfrm>
            <a:off x="675840" y="2557671"/>
            <a:ext cx="1234775" cy="132045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sz="2800" dirty="0">
                <a:latin typeface="Modern Love Caps" panose="04070805081001020A01" pitchFamily="82" charset="0"/>
              </a:rPr>
              <a:t>1. Amor al Prójimo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976F822D-A2E1-7DB5-0357-E991C02A6D3A}"/>
              </a:ext>
            </a:extLst>
          </p:cNvPr>
          <p:cNvSpPr txBox="1">
            <a:spLocks/>
          </p:cNvSpPr>
          <p:nvPr/>
        </p:nvSpPr>
        <p:spPr>
          <a:xfrm>
            <a:off x="564698" y="4743828"/>
            <a:ext cx="1457058" cy="76185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sz="2800" dirty="0">
                <a:latin typeface="Modern Love Caps" panose="04070805081001020A01" pitchFamily="82" charset="0"/>
              </a:rPr>
              <a:t>2. Perdón</a:t>
            </a:r>
          </a:p>
        </p:txBody>
      </p:sp>
      <p:pic>
        <p:nvPicPr>
          <p:cNvPr id="6" name="Picture 16">
            <a:extLst>
              <a:ext uri="{FF2B5EF4-FFF2-40B4-BE49-F238E27FC236}">
                <a16:creationId xmlns:a16="http://schemas.microsoft.com/office/drawing/2014/main" id="{B862CF7A-0198-7449-F957-E1F639530C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3" t="39060" r="17669" b="33474"/>
          <a:stretch/>
        </p:blipFill>
        <p:spPr bwMode="auto">
          <a:xfrm>
            <a:off x="3730955" y="2837817"/>
            <a:ext cx="2365045" cy="787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6">
            <a:extLst>
              <a:ext uri="{FF2B5EF4-FFF2-40B4-BE49-F238E27FC236}">
                <a16:creationId xmlns:a16="http://schemas.microsoft.com/office/drawing/2014/main" id="{ADDE7F08-96FD-CF8E-D0DE-3C5BC3E9B5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3" t="39060" r="17669" b="33474"/>
          <a:stretch/>
        </p:blipFill>
        <p:spPr bwMode="auto">
          <a:xfrm>
            <a:off x="3734755" y="4743828"/>
            <a:ext cx="2361246" cy="785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6">
            <a:extLst>
              <a:ext uri="{FF2B5EF4-FFF2-40B4-BE49-F238E27FC236}">
                <a16:creationId xmlns:a16="http://schemas.microsoft.com/office/drawing/2014/main" id="{1D9170C8-48A7-4CFA-A3CC-22F888179C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3" t="39060" r="17669" b="33474"/>
          <a:stretch/>
        </p:blipFill>
        <p:spPr bwMode="auto">
          <a:xfrm>
            <a:off x="9213521" y="2228914"/>
            <a:ext cx="2361246" cy="785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8D839094-72F8-A438-D9CB-68821FDF94C6}"/>
              </a:ext>
            </a:extLst>
          </p:cNvPr>
          <p:cNvSpPr txBox="1">
            <a:spLocks/>
          </p:cNvSpPr>
          <p:nvPr/>
        </p:nvSpPr>
        <p:spPr>
          <a:xfrm>
            <a:off x="6963765" y="3881073"/>
            <a:ext cx="2185464" cy="57788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sz="2800" dirty="0">
                <a:latin typeface="Modern Love Caps" panose="04070805081001020A01" pitchFamily="82" charset="0"/>
              </a:rPr>
              <a:t>4. humildad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6D8B4E53-7020-DDA4-2484-F04BB88337A9}"/>
              </a:ext>
            </a:extLst>
          </p:cNvPr>
          <p:cNvSpPr txBox="1">
            <a:spLocks/>
          </p:cNvSpPr>
          <p:nvPr/>
        </p:nvSpPr>
        <p:spPr>
          <a:xfrm>
            <a:off x="6700973" y="1180925"/>
            <a:ext cx="2711048" cy="49571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sz="2800" dirty="0">
                <a:latin typeface="Modern Love Caps" panose="04070805081001020A01" pitchFamily="82" charset="0"/>
              </a:rPr>
              <a:t>3. Servir a los demás</a:t>
            </a:r>
          </a:p>
        </p:txBody>
      </p:sp>
      <p:pic>
        <p:nvPicPr>
          <p:cNvPr id="11" name="Picture 16">
            <a:extLst>
              <a:ext uri="{FF2B5EF4-FFF2-40B4-BE49-F238E27FC236}">
                <a16:creationId xmlns:a16="http://schemas.microsoft.com/office/drawing/2014/main" id="{42EC584F-6A79-6008-5C48-88A78E68DD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3" t="39060" r="17669" b="33474"/>
          <a:stretch/>
        </p:blipFill>
        <p:spPr bwMode="auto">
          <a:xfrm>
            <a:off x="9213521" y="4781565"/>
            <a:ext cx="2361246" cy="785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ítulo 1">
            <a:extLst>
              <a:ext uri="{FF2B5EF4-FFF2-40B4-BE49-F238E27FC236}">
                <a16:creationId xmlns:a16="http://schemas.microsoft.com/office/drawing/2014/main" id="{457BBF55-4094-DD6B-577A-211A0AA9FA5B}"/>
              </a:ext>
            </a:extLst>
          </p:cNvPr>
          <p:cNvSpPr txBox="1">
            <a:spLocks/>
          </p:cNvSpPr>
          <p:nvPr/>
        </p:nvSpPr>
        <p:spPr>
          <a:xfrm>
            <a:off x="4794755" y="366026"/>
            <a:ext cx="2602490" cy="7870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7030A0"/>
                </a:solidFill>
                <a:latin typeface="Modern Love Caps" panose="04070805081001020A01" pitchFamily="82" charset="0"/>
              </a:rPr>
              <a:t>REFLEXION</a:t>
            </a:r>
            <a:endParaRPr lang="es-CO" b="1" dirty="0">
              <a:solidFill>
                <a:srgbClr val="7030A0"/>
              </a:solidFill>
              <a:latin typeface="Modern Love Caps" panose="04070805081001020A01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14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712</TotalTime>
  <Words>256</Words>
  <Application>Microsoft Office PowerPoint</Application>
  <PresentationFormat>Panorámica</PresentationFormat>
  <Paragraphs>27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Modern Love Caps</vt:lpstr>
      <vt:lpstr>Tema de Office</vt:lpstr>
      <vt:lpstr>Las Enseñanzas de Jesús</vt:lpstr>
      <vt:lpstr>PALABRAS DE VIDA ETERNA Juan 6:68</vt:lpstr>
      <vt:lpstr>Jesús el gran maestro</vt:lpstr>
      <vt:lpstr>1. El amor a Dios y al Prójimo</vt:lpstr>
      <vt:lpstr>Presentación de PowerPoint</vt:lpstr>
      <vt:lpstr>2. El perdón</vt:lpstr>
      <vt:lpstr>3. Servir a los demás</vt:lpstr>
      <vt:lpstr>4. La humildad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Las Enseñanzas de Jesús</dc:title>
  <dc:creator>Fabian Epia Enriquez</dc:creator>
  <cp:lastModifiedBy>Usuario de Windows</cp:lastModifiedBy>
  <cp:revision>9</cp:revision>
  <dcterms:created xsi:type="dcterms:W3CDTF">2022-12-12T22:30:19Z</dcterms:created>
  <dcterms:modified xsi:type="dcterms:W3CDTF">2022-12-15T23:28:36Z</dcterms:modified>
</cp:coreProperties>
</file>