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65" r:id="rId6"/>
    <p:sldId id="258" r:id="rId7"/>
    <p:sldId id="259" r:id="rId8"/>
    <p:sldId id="266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36" d="100"/>
          <a:sy n="36" d="100"/>
        </p:scale>
        <p:origin x="84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DF8C3-8AA2-432D-A385-2B5D0F623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34AD9A-B005-BFF3-96C4-D090E6C87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B6FFB-E2ED-4574-BFB0-F8C4730E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A2A200-75B9-9198-4047-856BC34F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B43E6-D857-0076-0E72-B649F0E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7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B4EDE-93F7-217C-6E2A-4F8D8886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A6AEE2-6FE0-4F77-72F5-A2BEE073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62951-0EE9-9246-153A-FB9E5C1A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07EE5-AC13-13C5-2D5B-AC10449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C0AD6-B2B8-218A-C11A-881E8AAE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96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49D284-F3E5-B198-8F46-726985BAA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DF13C1-2E6A-8A63-65FC-32981B595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C26C7-0F25-DA23-BB14-D0386171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94FDE-BEF1-741D-3D13-129B2173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8D130-E8B2-1110-9A6F-4EE1B775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015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B4806-B346-ADD6-6C57-10690A8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1E5A9-A42F-E78B-F2AF-EBFF056D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822B0-172A-52A8-19C4-B529A480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93F83-4D0A-B204-33D1-48D2879B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28D2-9ADA-457B-96A2-18D91D48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89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ACA13-7C5E-136A-8AC1-EBBF459C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67D83-AB5C-5689-619F-E8DBFC74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E79A34-4275-809E-EBC6-8D7EC343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45C7D-9826-9EEC-AE58-75E5FE06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19F47-E994-19AE-9B0C-41D7610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8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8B578-7241-C068-1131-348B0668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1412D8-6F68-AB23-C276-8A0097093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B5BC7-0D95-2E47-BEF2-F76388D64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8C76E1-0386-CD15-CAC1-9867A357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219E10-C79D-6909-2B2B-6164A952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9FCE6A-363C-F43F-46DB-58CD5072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4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F13C5-8A9F-C39B-1CFE-C6A84E8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92EE2-3E4A-4CDE-8D2F-BD80D677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449C9A-5F9B-EBCB-28C1-80B211124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FBE920-CDEF-9786-5FA6-A7D13C235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446128-6743-6061-F5F8-34826D67A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07A2EE-044C-1374-D163-5EA9AF0C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E2842A-0F20-7760-DC53-47A210A8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29DEB-718C-68DC-083A-E0E8820D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8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90F33-91DC-586A-A82A-11812789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BE8210-CEA7-0B24-4A5E-7882ABC7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9B3841-6E60-4AEC-36AE-E9F682A5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098812-619D-3116-6A99-FAD0988E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9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3E24D7-097B-2CC2-5E14-A68259E2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BBF4BC-6E73-A288-51C9-B6DC1D01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075B5C-87F2-1EF1-0147-08813DEB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00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D573B-0A78-F0DF-C238-ED5941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5536A-CC95-1AAA-68F1-0CF016BB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85580C-0AD1-0722-9788-DE597C59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61161-2821-67A3-E6D4-39C49E63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6E98F-8B7D-41BC-E12A-E52F948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55D339-21E5-B38F-9EC6-CD6FFB72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E275C-D9F8-98A6-B064-15367981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E70897-E302-34EE-8A8C-31F1CC2E8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A00301-255E-ED12-1240-1498EC5A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913B7-C844-77E6-5B26-9FAB2F70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D30730-3FAA-0684-507B-32FAA6AC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A580E-3B57-9240-E140-0203545F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46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959387-1787-3075-397F-1672C56E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9925E4-5D66-B7FE-E60D-6F163FA0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8A72DE-EBE2-28C1-92ED-02ADFC94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BBE7-3F96-46DF-B06C-3F83898900CD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246C21-0572-D1B6-59A1-820CCB6E5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A73B7-A4F3-72B7-73BB-8518E2962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EBA9-DD95-4E33-9273-A93AC4CEE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5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2E067E9-6F7B-C553-DD9C-737D3115B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83" y="1292087"/>
            <a:ext cx="7628033" cy="54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E88140E-7FC5-B2C0-0DE1-5CEC14A7A3BF}"/>
              </a:ext>
            </a:extLst>
          </p:cNvPr>
          <p:cNvSpPr txBox="1">
            <a:spLocks/>
          </p:cNvSpPr>
          <p:nvPr/>
        </p:nvSpPr>
        <p:spPr>
          <a:xfrm>
            <a:off x="2281983" y="2508069"/>
            <a:ext cx="2525148" cy="3279818"/>
          </a:xfrm>
          <a:prstGeom prst="rect">
            <a:avLst/>
          </a:prstGeom>
          <a:solidFill>
            <a:srgbClr val="E2F0D9">
              <a:alpha val="40000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dirty="0">
                <a:latin typeface="Comic Sans MS" panose="030F0702030302020204" pitchFamily="66" charset="0"/>
                <a:cs typeface="Miriam" panose="020B0604020202020204" pitchFamily="34" charset="-79"/>
              </a:rPr>
              <a:t>“Si alguien quiere ser mi discípulo, tiene que negarse a sí mismo, tomar su cruz y seguirme”</a:t>
            </a:r>
            <a:endParaRPr lang="es-CO" b="1" dirty="0">
              <a:latin typeface="Comic Sans MS" panose="030F0702030302020204" pitchFamily="66" charset="0"/>
              <a:cs typeface="Miriam" panose="020B0604020202020204" pitchFamily="34" charset="-79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21C3FC-7D53-15D5-4C46-4D7B265F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78377"/>
            <a:ext cx="7010400" cy="1325563"/>
          </a:xfrm>
        </p:spPr>
        <p:txBody>
          <a:bodyPr/>
          <a:lstStyle/>
          <a:p>
            <a:r>
              <a:rPr lang="es-CO" sz="4400" dirty="0">
                <a:latin typeface="Modern Love" panose="04090805081005020601" pitchFamily="82" charset="0"/>
              </a:rPr>
              <a:t>Dificultades del Cristiano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15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F9D551-91F0-E80E-27DD-8563EDA46790}"/>
              </a:ext>
            </a:extLst>
          </p:cNvPr>
          <p:cNvSpPr txBox="1"/>
          <p:nvPr/>
        </p:nvSpPr>
        <p:spPr>
          <a:xfrm>
            <a:off x="7898295" y="1852279"/>
            <a:ext cx="36786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Pues todo el que pertenezca a Jesucristo y quiera vivir dedicado a Dios será perseguido, </a:t>
            </a:r>
          </a:p>
          <a:p>
            <a:pPr algn="just"/>
            <a:r>
              <a:rPr lang="es-CO" sz="3200" b="1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2 Timoteo 3:12 PDT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D01AC3-2336-2CBD-9126-59BA36B8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16" y="1491414"/>
            <a:ext cx="7101935" cy="42611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9D0E01-ECC4-855A-4BE3-CCB42A4CA1CC}"/>
              </a:ext>
            </a:extLst>
          </p:cNvPr>
          <p:cNvSpPr txBox="1">
            <a:spLocks/>
          </p:cNvSpPr>
          <p:nvPr/>
        </p:nvSpPr>
        <p:spPr>
          <a:xfrm>
            <a:off x="838200" y="622852"/>
            <a:ext cx="10515600" cy="868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Modern Love" panose="04090805081005020601" pitchFamily="82" charset="0"/>
              </a:rPr>
              <a:t>Odio y Persecución</a:t>
            </a:r>
          </a:p>
        </p:txBody>
      </p:sp>
    </p:spTree>
    <p:extLst>
      <p:ext uri="{BB962C8B-B14F-4D97-AF65-F5344CB8AC3E}">
        <p14:creationId xmlns:p14="http://schemas.microsoft.com/office/powerpoint/2010/main" val="18845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B1AABF-2443-2FF9-3E80-AC9B93BE5875}"/>
              </a:ext>
            </a:extLst>
          </p:cNvPr>
          <p:cNvSpPr txBox="1"/>
          <p:nvPr/>
        </p:nvSpPr>
        <p:spPr>
          <a:xfrm>
            <a:off x="987287" y="3535017"/>
            <a:ext cx="10217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Dios los bendecirá a ustedes</a:t>
            </a: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 cuando, por causa mía, la gente los maltrate y diga mentiras contra ustedes. ¡Alégrense! ¡Pónganse contentos! Porque </a:t>
            </a:r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van a recibir un gran premio en el cielo</a:t>
            </a: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. Así maltrataron también a los profetas que vivieron antes que ustedes.</a:t>
            </a:r>
          </a:p>
          <a:p>
            <a:pPr algn="just"/>
            <a:r>
              <a:rPr lang="es-CO" sz="2800" b="1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Mateo 5:11-12 TLA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83CF4B-6258-0CE8-A853-752C58B75C87}"/>
              </a:ext>
            </a:extLst>
          </p:cNvPr>
          <p:cNvSpPr txBox="1"/>
          <p:nvPr/>
        </p:nvSpPr>
        <p:spPr>
          <a:xfrm>
            <a:off x="987287" y="1393639"/>
            <a:ext cx="101577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Yo les he dicho estas cosas para que en mí hallen paz. En este mundo afrontarán aflicciones, pero ¡anímense! </a:t>
            </a:r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Yo he vencido al mundo.</a:t>
            </a:r>
          </a:p>
          <a:p>
            <a:r>
              <a:rPr lang="es-CO" sz="2800" b="1" dirty="0">
                <a:latin typeface="Bahnschrift" panose="020B0502040204020203" pitchFamily="34" charset="0"/>
                <a:cs typeface="Miriam" panose="020B0604020202020204" pitchFamily="34" charset="-79"/>
              </a:rPr>
              <a:t>Mateo 16:33 NVI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FBA36-EB48-E2E9-1F0E-3AE4C9327DF4}"/>
              </a:ext>
            </a:extLst>
          </p:cNvPr>
          <p:cNvSpPr txBox="1">
            <a:spLocks/>
          </p:cNvSpPr>
          <p:nvPr/>
        </p:nvSpPr>
        <p:spPr>
          <a:xfrm>
            <a:off x="838200" y="622852"/>
            <a:ext cx="10515600" cy="868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latin typeface="Modern Love" panose="04090805081005020601" pitchFamily="82" charset="0"/>
              </a:rPr>
              <a:t>La esperanza</a:t>
            </a:r>
          </a:p>
        </p:txBody>
      </p:sp>
    </p:spTree>
    <p:extLst>
      <p:ext uri="{BB962C8B-B14F-4D97-AF65-F5344CB8AC3E}">
        <p14:creationId xmlns:p14="http://schemas.microsoft.com/office/powerpoint/2010/main" val="213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C68CF-D593-4041-E191-DB1B0A365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5022"/>
            <a:ext cx="9144000" cy="1269145"/>
          </a:xfrm>
        </p:spPr>
        <p:txBody>
          <a:bodyPr>
            <a:normAutofit/>
          </a:bodyPr>
          <a:lstStyle/>
          <a:p>
            <a:r>
              <a:rPr lang="es-CO" sz="6600" dirty="0">
                <a:latin typeface="Modern Love" panose="04090805081005020601" pitchFamily="82" charset="0"/>
              </a:rPr>
              <a:t>Como mosco en leche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852E516-39FB-1434-DBD8-DCACD8E06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1"/>
          <a:stretch/>
        </p:blipFill>
        <p:spPr bwMode="auto">
          <a:xfrm>
            <a:off x="4489375" y="1980691"/>
            <a:ext cx="2842184" cy="43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E9A9F6-8EED-E2A1-B8A5-A1FD39CD7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7"/>
          <a:stretch/>
        </p:blipFill>
        <p:spPr bwMode="auto">
          <a:xfrm>
            <a:off x="5413105" y="3944273"/>
            <a:ext cx="1365790" cy="13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D1223412-8244-5BCD-305E-556CBFF904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62" y="89762"/>
            <a:ext cx="6372475" cy="47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A13053-08F8-416D-B9ED-D2E2C385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03" y="4870864"/>
            <a:ext cx="10081591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CO" i="1" dirty="0"/>
              <a:t>“cuando vio que el rey David estaba saltando y bailando delante del Señor, sintió por él un profundo desprecio”.</a:t>
            </a:r>
          </a:p>
        </p:txBody>
      </p:sp>
    </p:spTree>
    <p:extLst>
      <p:ext uri="{BB962C8B-B14F-4D97-AF65-F5344CB8AC3E}">
        <p14:creationId xmlns:p14="http://schemas.microsoft.com/office/powerpoint/2010/main" val="34213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28FEF-4E74-85FF-29C9-F287E936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Modern Love" panose="04090805081005020601" pitchFamily="82" charset="0"/>
              </a:rPr>
              <a:t>Como en el lugar equivocado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A3D3A-2EDF-75FE-5AF6-4CA726AE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7"/>
            <a:ext cx="4807226" cy="42746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  <a:cs typeface="Miriam" panose="020B0604020202020204" pitchFamily="34" charset="-79"/>
              </a:rPr>
              <a:t>Ustedes viven rodeados de gente que no cree y tal vez ellos digan que ustedes hacen el mal; sin embargo, si ustedes llevan una vida honesta, ellos verán el bien que ustedes hacen y alabarán a Dios el día que él venga a juzgar a todos.</a:t>
            </a:r>
          </a:p>
          <a:p>
            <a:pPr marL="0" indent="0" algn="just">
              <a:buNone/>
            </a:pPr>
            <a:r>
              <a:rPr lang="es-CO" b="1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1 Pedro 2:12 PDT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1A93F-B39D-9A63-BF2B-484B5F62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4733" y="1925637"/>
            <a:ext cx="5535084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FB475C-883E-7DB0-02CF-914E296EA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31" y="186085"/>
            <a:ext cx="7093051" cy="6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300B89-F795-E54F-6AF5-08FB5CEB5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1" y="0"/>
            <a:ext cx="10279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AE7FD3-264B-6933-2C62-B789810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905" y="145774"/>
            <a:ext cx="5140188" cy="917088"/>
          </a:xfrm>
          <a:solidFill>
            <a:srgbClr val="8FAADC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es-CO" dirty="0">
                <a:latin typeface="Modern Love" panose="04090805081005020601" pitchFamily="82" charset="0"/>
              </a:rPr>
              <a:t>En contracorriente</a:t>
            </a:r>
          </a:p>
        </p:txBody>
      </p:sp>
    </p:spTree>
    <p:extLst>
      <p:ext uri="{BB962C8B-B14F-4D97-AF65-F5344CB8AC3E}">
        <p14:creationId xmlns:p14="http://schemas.microsoft.com/office/powerpoint/2010/main" val="42373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93D173-22F2-2D85-0B7E-9F0456D70AD8}"/>
              </a:ext>
            </a:extLst>
          </p:cNvPr>
          <p:cNvSpPr txBox="1"/>
          <p:nvPr/>
        </p:nvSpPr>
        <p:spPr>
          <a:xfrm>
            <a:off x="6983897" y="1133548"/>
            <a:ext cx="39366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Y él os dio vida a vosotros, cuando estabais muertos en vuestros delitos y pecados, en los cuales anduvisteis en otro tiempo, siguiendo </a:t>
            </a:r>
            <a:r>
              <a:rPr lang="es-CO" sz="2400" b="1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la corriente de este mundo</a:t>
            </a:r>
            <a:r>
              <a:rPr lang="es-CO" sz="24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, conforme al príncipe de la potestad del aire, el espíritu que ahora opera en los hijos de desobediencia,</a:t>
            </a:r>
          </a:p>
          <a:p>
            <a:pPr algn="just"/>
            <a:r>
              <a:rPr lang="es-CO" sz="2400" b="1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Efesios 2:1-2 RV1960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B0398B-E0FE-8C6B-630E-97D2B954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4" y="704122"/>
            <a:ext cx="6286913" cy="53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3556637-F385-3755-7260-F804B473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1" y="209006"/>
            <a:ext cx="10627407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47BDDFB-8F3F-DFB7-6804-BBBCF0E3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122034"/>
            <a:ext cx="5172045" cy="34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AFA70-032C-84AE-EDDD-CA1B448A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6" y="620784"/>
            <a:ext cx="5345212" cy="35652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3F5170-4315-F4C7-A9A2-24A2C1E9D6EE}"/>
              </a:ext>
            </a:extLst>
          </p:cNvPr>
          <p:cNvSpPr txBox="1"/>
          <p:nvPr/>
        </p:nvSpPr>
        <p:spPr>
          <a:xfrm>
            <a:off x="750786" y="4233254"/>
            <a:ext cx="51720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</a:rPr>
              <a:t>El mundo os aborrecerá (RV1960)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</a:rPr>
              <a:t>Odio del mundo (PDT)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</a:rPr>
              <a:t>El mundo odia a Jesús y a los suyos (DHH)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71731D-8611-2425-0255-94AAB76527D6}"/>
              </a:ext>
            </a:extLst>
          </p:cNvPr>
          <p:cNvSpPr txBox="1"/>
          <p:nvPr/>
        </p:nvSpPr>
        <p:spPr>
          <a:xfrm>
            <a:off x="6279030" y="620784"/>
            <a:ext cx="480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rgbClr val="000000"/>
                </a:solidFill>
                <a:latin typeface="Modern Love" panose="04090805081005020601" pitchFamily="82" charset="0"/>
                <a:cs typeface="Miriam" panose="020B0604020202020204" pitchFamily="34" charset="-79"/>
              </a:rPr>
              <a:t>Juan 15:18-21 TLA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022B71-7E74-8B4A-8EE8-F8735B713490}"/>
              </a:ext>
            </a:extLst>
          </p:cNvPr>
          <p:cNvSpPr txBox="1"/>
          <p:nvPr/>
        </p:nvSpPr>
        <p:spPr>
          <a:xfrm>
            <a:off x="6095999" y="1225078"/>
            <a:ext cx="51720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rgbClr val="000000"/>
                </a:solidFill>
                <a:latin typeface="Bahnschrift" panose="020B0502040204020203" pitchFamily="34" charset="0"/>
                <a:cs typeface="Miriam" panose="020B0604020202020204" pitchFamily="34" charset="-79"/>
              </a:rPr>
              <a:t>El odio de la gente (TLA)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Jesús y sus discípulos aborrecidos por el mundo (NVI)</a:t>
            </a:r>
          </a:p>
        </p:txBody>
      </p:sp>
    </p:spTree>
    <p:extLst>
      <p:ext uri="{BB962C8B-B14F-4D97-AF65-F5344CB8AC3E}">
        <p14:creationId xmlns:p14="http://schemas.microsoft.com/office/powerpoint/2010/main" val="11707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324</Words>
  <Application>Microsoft Office PowerPoint</Application>
  <PresentationFormat>Panorámica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Comic Sans MS</vt:lpstr>
      <vt:lpstr>Miriam</vt:lpstr>
      <vt:lpstr>Modern Love</vt:lpstr>
      <vt:lpstr>Wingdings</vt:lpstr>
      <vt:lpstr>Tema de Office</vt:lpstr>
      <vt:lpstr>Dificultades del Cristiano</vt:lpstr>
      <vt:lpstr>Como mosco en leche</vt:lpstr>
      <vt:lpstr>“cuando vio que el rey David estaba saltando y bailando delante del Señor, sintió por él un profundo desprecio”.</vt:lpstr>
      <vt:lpstr>Como en el lugar equivocado</vt:lpstr>
      <vt:lpstr>Presentación de PowerPoint</vt:lpstr>
      <vt:lpstr>En contracorriente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mosco en leche</dc:title>
  <dc:creator>Fabian Epia Enriquez</dc:creator>
  <cp:lastModifiedBy>Usuario de Windows</cp:lastModifiedBy>
  <cp:revision>24</cp:revision>
  <dcterms:created xsi:type="dcterms:W3CDTF">2023-01-02T14:19:39Z</dcterms:created>
  <dcterms:modified xsi:type="dcterms:W3CDTF">2023-02-06T19:49:11Z</dcterms:modified>
</cp:coreProperties>
</file>