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8"/>
  </p:notesMasterIdLst>
  <p:handoutMasterIdLst>
    <p:handoutMasterId r:id="rId9"/>
  </p:handoutMasterIdLst>
  <p:sldIdLst>
    <p:sldId id="256" r:id="rId2"/>
    <p:sldId id="259" r:id="rId3"/>
    <p:sldId id="260" r:id="rId4"/>
    <p:sldId id="272" r:id="rId5"/>
    <p:sldId id="273" r:id="rId6"/>
    <p:sldId id="274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7B78B-3A79-457D-899C-1830452BE7B3}" type="datetimeFigureOut">
              <a:rPr lang="es-CO" smtClean="0"/>
              <a:t>12/01/2023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9695F-67B6-4CAB-9EB6-1185681456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3075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D047E-B43F-4408-BBB9-1B3A13B7E728}" type="datetimeFigureOut">
              <a:rPr lang="es-CO" smtClean="0"/>
              <a:t>12/01/2023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9EC20-A149-4CC1-84B4-D2AB758D2E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1002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9EC20-A149-4CC1-84B4-D2AB758D2E37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6985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4E-EEFD-469C-97A5-451E9ACFC906}" type="datetimeFigureOut">
              <a:rPr lang="es-CO" smtClean="0"/>
              <a:t>12/01/2023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572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4E-EEFD-469C-97A5-451E9ACFC906}" type="datetimeFigureOut">
              <a:rPr lang="es-CO" smtClean="0"/>
              <a:t>12/01/2023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682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4E-EEFD-469C-97A5-451E9ACFC906}" type="datetimeFigureOut">
              <a:rPr lang="es-CO" smtClean="0"/>
              <a:t>12/01/2023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699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4E-EEFD-469C-97A5-451E9ACFC906}" type="datetimeFigureOut">
              <a:rPr lang="es-CO" smtClean="0"/>
              <a:t>12/01/2023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7555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4E-EEFD-469C-97A5-451E9ACFC906}" type="datetimeFigureOut">
              <a:rPr lang="es-CO" smtClean="0"/>
              <a:t>12/01/2023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6413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4E-EEFD-469C-97A5-451E9ACFC906}" type="datetimeFigureOut">
              <a:rPr lang="es-CO" smtClean="0"/>
              <a:t>12/01/2023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8260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4E-EEFD-469C-97A5-451E9ACFC906}" type="datetimeFigureOut">
              <a:rPr lang="es-CO" smtClean="0"/>
              <a:t>12/01/2023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7808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4E-EEFD-469C-97A5-451E9ACFC906}" type="datetimeFigureOut">
              <a:rPr lang="es-CO" smtClean="0"/>
              <a:t>12/01/2023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937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4E-EEFD-469C-97A5-451E9ACFC906}" type="datetimeFigureOut">
              <a:rPr lang="es-CO" smtClean="0"/>
              <a:t>12/01/2023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746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4E-EEFD-469C-97A5-451E9ACFC906}" type="datetimeFigureOut">
              <a:rPr lang="es-CO" smtClean="0"/>
              <a:t>12/01/2023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471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4E-EEFD-469C-97A5-451E9ACFC906}" type="datetimeFigureOut">
              <a:rPr lang="es-CO" smtClean="0"/>
              <a:t>12/01/2023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3200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4E-EEFD-469C-97A5-451E9ACFC906}" type="datetimeFigureOut">
              <a:rPr lang="es-CO" smtClean="0"/>
              <a:t>12/01/2023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497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4E-EEFD-469C-97A5-451E9ACFC906}" type="datetimeFigureOut">
              <a:rPr lang="es-CO" smtClean="0"/>
              <a:t>12/01/2023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719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4E-EEFD-469C-97A5-451E9ACFC906}" type="datetimeFigureOut">
              <a:rPr lang="es-CO" smtClean="0"/>
              <a:t>12/01/2023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0502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4E-EEFD-469C-97A5-451E9ACFC906}" type="datetimeFigureOut">
              <a:rPr lang="es-CO" smtClean="0"/>
              <a:t>12/01/2023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068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4E-EEFD-469C-97A5-451E9ACFC906}" type="datetimeFigureOut">
              <a:rPr lang="es-CO" smtClean="0"/>
              <a:t>12/01/2023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5293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E94E-EEFD-469C-97A5-451E9ACFC906}" type="datetimeFigureOut">
              <a:rPr lang="es-CO" smtClean="0"/>
              <a:t>12/01/2023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94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218E94E-EEFD-469C-97A5-451E9ACFC906}" type="datetimeFigureOut">
              <a:rPr lang="es-CO" smtClean="0"/>
              <a:t>12/01/2023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316D81D-A271-4311-94BD-0B03C05DCD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93502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AutoShape 2" descr="Mano boligrafo fotos de stock, imágenes de Mano boligrafo sin royalties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2" name="AutoShape 4" descr="Mano boligrafo fotos de stock, imágenes de Mano boligrafo sin royalties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0" y="-287383"/>
            <a:ext cx="12247282" cy="1712906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5963" y="4495052"/>
            <a:ext cx="6925237" cy="2201584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2573919" y="4263535"/>
            <a:ext cx="71293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PARA ESTE NUEVO AÑO</a:t>
            </a:r>
            <a:endParaRPr lang="es-ES" sz="66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63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332778" y="463611"/>
            <a:ext cx="9666532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Lamentaciones 3.22  </a:t>
            </a:r>
            <a:endParaRPr lang="es-ES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 amor del Señor nunca se acaba, </a:t>
            </a:r>
            <a:endParaRPr lang="es-E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s-E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s-ES" sz="4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compasión</a:t>
            </a:r>
            <a:r>
              <a:rPr lang="es-E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jamás se agota. </a:t>
            </a:r>
            <a:endParaRPr lang="es-E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 </a:t>
            </a:r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mañana se renuevan sus bondades; ¡muy grande es su </a:t>
            </a:r>
            <a:r>
              <a:rPr lang="es-E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fidelidad</a:t>
            </a:r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s-ES" sz="4800" b="1" cap="none" spc="0" dirty="0">
              <a:ln w="12700" cmpd="sng">
                <a:solidFill>
                  <a:schemeClr val="accent4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47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9803" y="964267"/>
            <a:ext cx="11013995" cy="49398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s-E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PROMETE GUIARTE CUANDO ESTAS CONFUNDIDO</a:t>
            </a:r>
          </a:p>
          <a:p>
            <a:pPr algn="ctr"/>
            <a:r>
              <a:rPr lang="es-C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Proverbios </a:t>
            </a:r>
            <a:r>
              <a:rPr lang="es-CO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3:5-6</a:t>
            </a:r>
          </a:p>
          <a:p>
            <a:pPr algn="ctr"/>
            <a:endParaRPr lang="es-CO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quiere que tomes las </a:t>
            </a:r>
            <a:r>
              <a:rPr lang="es-ES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decisiones </a:t>
            </a:r>
            <a:r>
              <a:rPr lang="es-E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adecuadas y Él promete ayudarte siempre.</a:t>
            </a:r>
            <a:endParaRPr lang="es-ES" sz="4500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79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063000" y="513215"/>
            <a:ext cx="10462667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s-E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PROMETE AYUDARTE CUANDO SEAS TENTADO</a:t>
            </a:r>
          </a:p>
          <a:p>
            <a:pPr algn="ctr"/>
            <a:r>
              <a:rPr lang="es-CO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Corintios 10:13</a:t>
            </a:r>
          </a:p>
          <a:p>
            <a:pPr algn="ctr"/>
            <a:endParaRPr lang="es-CO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buena noticia es que ser tentado no es pecado, pecas cuando caes en la tentación, y las mejores noticias son estas; Dios ha prometido proporcionar una salida de la </a:t>
            </a:r>
            <a: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tentación.</a:t>
            </a:r>
            <a:endParaRPr lang="es-ES" sz="3600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64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053779" y="460964"/>
            <a:ext cx="1058369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s-E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PROMETE APOYARTE CUANDO TE ENCUENTRES EN PROBLEMAS</a:t>
            </a:r>
          </a:p>
          <a:p>
            <a:pPr algn="ctr"/>
            <a:r>
              <a:rPr lang="es-CO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Isaías 43:2-3</a:t>
            </a:r>
          </a:p>
          <a:p>
            <a:pPr algn="ctr"/>
            <a:endParaRPr lang="es-CO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</a:t>
            </a:r>
            <a:r>
              <a:rPr lang="es-E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 ayudará en tus problemas y te dará la fuerza para enfrentarlos.</a:t>
            </a:r>
            <a:endParaRPr lang="es-ES" sz="4800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79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688019" y="447901"/>
            <a:ext cx="10987102" cy="58169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6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CUANDO </a:t>
            </a:r>
            <a:r>
              <a:rPr lang="es-ES" sz="6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SABES REALMENTE QUIEN ES DIOS, Y LO QUE HA PROMETIDO, NO TENDRIAS TEMOR O INCERTIDUMBRE, SINO FE Y ESPERANZA PARA ESTE NUEVO AÑO.</a:t>
            </a:r>
          </a:p>
        </p:txBody>
      </p:sp>
    </p:spTree>
    <p:extLst>
      <p:ext uri="{BB962C8B-B14F-4D97-AF65-F5344CB8AC3E}">
        <p14:creationId xmlns:p14="http://schemas.microsoft.com/office/powerpoint/2010/main" val="110101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481</TotalTime>
  <Words>39</Words>
  <Application>Microsoft Office PowerPoint</Application>
  <PresentationFormat>Panorámica</PresentationFormat>
  <Paragraphs>19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Bernard MT Condensed</vt:lpstr>
      <vt:lpstr>Bookman Old Style</vt:lpstr>
      <vt:lpstr>Calibri</vt:lpstr>
      <vt:lpstr>Century Gothic</vt:lpstr>
      <vt:lpstr>Tahoma</vt:lpstr>
      <vt:lpstr>Wingdings 3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Administrador</dc:creator>
  <cp:lastModifiedBy>Usuario de Windows</cp:lastModifiedBy>
  <cp:revision>43</cp:revision>
  <cp:lastPrinted>2022-12-11T00:13:25Z</cp:lastPrinted>
  <dcterms:created xsi:type="dcterms:W3CDTF">2022-12-09T16:57:31Z</dcterms:created>
  <dcterms:modified xsi:type="dcterms:W3CDTF">2023-01-13T01:02:29Z</dcterms:modified>
</cp:coreProperties>
</file>