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0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B78B-3A79-457D-899C-1830452BE7B3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695F-67B6-4CAB-9EB6-1185681456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07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047E-B43F-4408-BBB9-1B3A13B7E728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EC20-A149-4CC1-84B4-D2AB758D2E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EC20-A149-4CC1-84B4-D2AB758D2E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9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8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9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55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41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26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80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9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4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7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9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1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5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6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29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4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18E94E-EEFD-469C-97A5-451E9ACFC906}" type="datetimeFigureOut">
              <a:rPr lang="es-CO" smtClean="0"/>
              <a:t>11/12/2022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35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075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99" y="1956688"/>
            <a:ext cx="4657748" cy="29446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55647"/>
          <a:stretch/>
        </p:blipFill>
        <p:spPr>
          <a:xfrm>
            <a:off x="5033218" y="2871977"/>
            <a:ext cx="4657748" cy="13342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b="55647"/>
          <a:stretch/>
        </p:blipFill>
        <p:spPr>
          <a:xfrm>
            <a:off x="5033218" y="3886644"/>
            <a:ext cx="4657748" cy="1334264"/>
          </a:xfrm>
          <a:prstGeom prst="rect">
            <a:avLst/>
          </a:prstGeom>
        </p:spPr>
      </p:pic>
      <p:sp>
        <p:nvSpPr>
          <p:cNvPr id="11" name="AutoShape 2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4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8" descr="Pluma en Mano PNG transparente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19" y="3602038"/>
            <a:ext cx="2058381" cy="19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855" y="7938"/>
            <a:ext cx="7612801" cy="60880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371" y="5804741"/>
            <a:ext cx="6981372" cy="7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782" y="0"/>
            <a:ext cx="1991989" cy="1592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30" y="367527"/>
            <a:ext cx="1150870" cy="10975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8386" y="665700"/>
            <a:ext cx="88724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38:1-5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 tiempo, Ezequías se enfermó gravemente, y el profeta Isaías, hijo de Amoz, fue a visitarlo. Le dio al rey el siguiente mensaje: «Esto dice el </a:t>
            </a:r>
            <a:r>
              <a:rPr lang="es-E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“Pon tus asuntos en orden porque vas a morir. No te recuperarás de esta enfermedad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”».  </a:t>
            </a:r>
            <a:r>
              <a:rPr lang="es-E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Ezequías oyó el mensaje, volvió su rostro hacia la pared y oró al </a:t>
            </a:r>
            <a:r>
              <a:rPr lang="es-E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endParaRPr lang="es-E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782" y="0"/>
            <a:ext cx="1991989" cy="1592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30" y="367527"/>
            <a:ext cx="1150870" cy="10975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7029" y="569309"/>
            <a:ext cx="9245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«Acuérdate, oh </a:t>
            </a:r>
            <a:r>
              <a:rPr lang="es-E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siempre te he sido fiel y te he servido con singular determinación, haciendo siempre lo que te agrada»; y el rey se echó a llorar amargamente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Luego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recibió este mensaje de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del Señor: «Regresa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dile a Ezequías: “Esto dice el </a:t>
            </a:r>
            <a:r>
              <a:rPr lang="es-ES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Dios de tu antepasado David: ‘He oído tu oración y he visto tus lágrimas. Te añadiré quince años más de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vida.  </a:t>
            </a:r>
            <a:endParaRPr lang="es-E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9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782" y="0"/>
            <a:ext cx="1991989" cy="1592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130" y="367527"/>
            <a:ext cx="1150870" cy="10975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9943" y="367527"/>
            <a:ext cx="92456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haría más y </a:t>
            </a: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dejaría de hacer?</a:t>
            </a:r>
            <a:endParaRPr lang="es-E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3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337" y="0"/>
            <a:ext cx="1656860" cy="1324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843" y="2385083"/>
            <a:ext cx="2588157" cy="2468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0913" y="281638"/>
            <a:ext cx="9896622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CO" sz="7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sz="7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haría</a:t>
            </a:r>
            <a:r>
              <a:rPr lang="es-CO" sz="7200" b="1" baseline="30000" dirty="0" smtClean="0">
                <a:solidFill>
                  <a:srgbClr val="FFFF00"/>
                </a:solidFill>
              </a:rPr>
              <a:t>…</a:t>
            </a:r>
            <a:r>
              <a:rPr lang="es-CO" sz="8000" baseline="30000" dirty="0" smtClean="0"/>
              <a:t> </a:t>
            </a:r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 más el amor de Dios. </a:t>
            </a:r>
            <a:r>
              <a:rPr lang="es-CO" sz="7200" b="1" baseline="30000" dirty="0" smtClean="0">
                <a:solidFill>
                  <a:srgbClr val="FFFF00"/>
                </a:solidFill>
              </a:rPr>
              <a:t>Dejaría</a:t>
            </a:r>
            <a:r>
              <a:rPr lang="es-CO" sz="7200" b="1" baseline="30000" dirty="0">
                <a:solidFill>
                  <a:srgbClr val="FFFF00"/>
                </a:solidFill>
              </a:rPr>
              <a:t>…</a:t>
            </a:r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sentir tanto temor.                   </a:t>
            </a:r>
            <a:r>
              <a:rPr lang="es-E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E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4:18</a:t>
            </a:r>
          </a:p>
        </p:txBody>
      </p:sp>
    </p:spTree>
    <p:extLst>
      <p:ext uri="{BB962C8B-B14F-4D97-AF65-F5344CB8AC3E}">
        <p14:creationId xmlns:p14="http://schemas.microsoft.com/office/powerpoint/2010/main" val="357395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251" y="40206"/>
            <a:ext cx="1656860" cy="1324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71" y="2223783"/>
            <a:ext cx="2975429" cy="28376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78224" y="569403"/>
            <a:ext cx="976102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66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sz="6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haría …</a:t>
            </a:r>
            <a:r>
              <a:rPr lang="es-CO" sz="6600" b="1" baseline="30000" dirty="0" smtClean="0">
                <a:solidFill>
                  <a:srgbClr val="FFFF00"/>
                </a:solidFill>
              </a:rPr>
              <a:t> 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Depender más del poder de Dios. </a:t>
            </a:r>
            <a:r>
              <a:rPr lang="es-CO" sz="6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Dejaría… </a:t>
            </a:r>
            <a:r>
              <a:rPr lang="es-ES" sz="6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actuar como superhéroe</a:t>
            </a:r>
            <a:endParaRPr lang="es-ES" sz="6600" b="1" dirty="0" smtClean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CO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 Corintios 12:8-10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20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669" y="160076"/>
            <a:ext cx="1656860" cy="1324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257" y="1715783"/>
            <a:ext cx="3802743" cy="362659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72251" y="387973"/>
            <a:ext cx="9403135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66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sz="6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haría </a:t>
            </a:r>
            <a:r>
              <a:rPr lang="es-CO" sz="66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y compartir para vivir feliz. </a:t>
            </a:r>
            <a:r>
              <a:rPr lang="es-CO" sz="6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Dejaría…</a:t>
            </a:r>
            <a:r>
              <a:rPr lang="es-CO" sz="66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acumular riquezas para morir “</a:t>
            </a:r>
            <a:r>
              <a:rPr lang="es-E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infeliz</a:t>
            </a:r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sz="6600" b="1" dirty="0" smtClean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12:21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0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3" y="172127"/>
            <a:ext cx="1656860" cy="1324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257" y="1715783"/>
            <a:ext cx="3802743" cy="362659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68086" y="387973"/>
            <a:ext cx="944410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7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sz="7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haría </a:t>
            </a:r>
            <a:r>
              <a:rPr lang="es-CO" sz="7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Hablar más con Dios. </a:t>
            </a:r>
            <a:r>
              <a:rPr lang="es-CO" sz="7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Dejaría…</a:t>
            </a:r>
            <a:r>
              <a:rPr lang="es-CO" sz="72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preocuparme tanto”</a:t>
            </a:r>
            <a:endParaRPr lang="es-ES" sz="7200" b="1" dirty="0" smtClean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s-E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 4:6-7</a:t>
            </a:r>
            <a:endParaRPr lang="es-E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4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34" y="-146614"/>
            <a:ext cx="12337751" cy="71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455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353</TotalTime>
  <Words>37</Words>
  <Application>Microsoft Office PowerPoint</Application>
  <PresentationFormat>Panorámica</PresentationFormat>
  <Paragraphs>11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Usuario de Windows</cp:lastModifiedBy>
  <cp:revision>34</cp:revision>
  <cp:lastPrinted>2022-12-11T00:13:25Z</cp:lastPrinted>
  <dcterms:created xsi:type="dcterms:W3CDTF">2022-12-09T16:57:31Z</dcterms:created>
  <dcterms:modified xsi:type="dcterms:W3CDTF">2022-12-11T13:51:39Z</dcterms:modified>
</cp:coreProperties>
</file>