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67" r:id="rId4"/>
    <p:sldId id="270" r:id="rId5"/>
    <p:sldId id="268" r:id="rId6"/>
    <p:sldId id="269" r:id="rId7"/>
    <p:sldId id="263" r:id="rId8"/>
    <p:sldId id="266" r:id="rId9"/>
    <p:sldId id="272" r:id="rId10"/>
  </p:sldIdLst>
  <p:sldSz cx="12188825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bian Epia Enriquez" initials="FEE" lastIdx="2" clrIdx="0">
    <p:extLst>
      <p:ext uri="{19B8F6BF-5375-455C-9EA6-DF929625EA0E}">
        <p15:presenceInfo xmlns:p15="http://schemas.microsoft.com/office/powerpoint/2012/main" userId="S::fabian-epiae@unilibre.edu.co::20084aca-41d7-43bc-bf34-cdb61b53685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C20E35-A176-4012-BC5E-935CFFF8708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291" autoAdjust="0"/>
  </p:normalViewPr>
  <p:slideViewPr>
    <p:cSldViewPr>
      <p:cViewPr varScale="1">
        <p:scale>
          <a:sx n="35" d="100"/>
          <a:sy n="35" d="100"/>
        </p:scale>
        <p:origin x="60" y="768"/>
      </p:cViewPr>
      <p:guideLst>
        <p:guide pos="3839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76" d="100"/>
          <a:sy n="76" d="100"/>
        </p:scale>
        <p:origin x="3186" y="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2446EEE-9F74-414C-8CF3-76F72C6C9CBB}" type="datetime1">
              <a:rPr lang="es-ES" smtClean="0"/>
              <a:t>16/10/2022</a:t>
            </a:fld>
            <a:endParaRPr lang="es-ES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850423A-8BCE-448E-A97B-03A88B2B12C1}" type="slidenum">
              <a:rPr lang="es-ES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48FC2AD-8B93-45A4-8827-85E82B2F4F55}" type="datetime1">
              <a:rPr lang="es-ES" noProof="0" smtClean="0"/>
              <a:t>16/10/2022</a:t>
            </a:fld>
            <a:endParaRPr lang="es-ES" noProof="0" dirty="0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 dirty="0"/>
              <a:t>Editar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1F2A70B-78F2-4DCF-B53B-C990D2FAFB8A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19586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es-ES" smtClean="0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856774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es-ES" smtClean="0"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924410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es-ES" smtClean="0"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204837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es-ES" smtClean="0"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895661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es-ES" smtClean="0"/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966689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es-ES" smtClean="0"/>
              <a:t>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832311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es-ES" smtClean="0"/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908193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F2A70B-78F2-4DCF-B53B-C990D2FAFB8A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60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 rtlCol="0">
            <a:noAutofit/>
          </a:bodyPr>
          <a:lstStyle>
            <a:lvl1pPr rtl="0">
              <a:defRPr sz="54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grpSp>
        <p:nvGrpSpPr>
          <p:cNvPr id="256" name="línea" descr="Gráfico de líneas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Forma libre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58" name="Forma libre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59" name="Forma libre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60" name="Forma libre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61" name="Forma libre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62" name="Forma libre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63" name="Forma libre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64" name="Forma libre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65" name="Forma libre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66" name="Forma libre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67" name="Forma libre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68" name="Forma libre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69" name="Forma libre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70" name="Forma libre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71" name="Forma libre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72" name="Forma libre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73" name="Forma libre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74" name="Forma libre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75" name="Forma libre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76" name="Forma libre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77" name="Forma libre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78" name="Forma libre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79" name="Forma libre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80" name="Forma libre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81" name="Forma libre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82" name="Forma libre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83" name="Forma libre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84" name="Forma libre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85" name="Forma libre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86" name="Forma libre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87" name="Forma libre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88" name="Forma libre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89" name="Forma libre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90" name="Forma libre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91" name="Forma libre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92" name="Forma libre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93" name="Forma libre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94" name="Forma libre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95" name="Forma libre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96" name="Forma libre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97" name="Forma libre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98" name="Forma libre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99" name="Forma libre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00" name="Forma libre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01" name="Forma libre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02" name="Forma libre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03" name="Forma libre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04" name="Forma libre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05" name="Forma libre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06" name="Forma libre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07" name="Forma libre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08" name="Forma libre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09" name="Forma libre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10" name="Forma libre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11" name="Forma libre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12" name="Forma libre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13" name="Forma libre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14" name="Forma libre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15" name="Forma libre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16" name="Forma libre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17" name="Forma libre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18" name="Forma libre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19" name="Forma libre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20" name="Forma libre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21" name="Forma libre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22" name="Forma libre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23" name="Forma libre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24" name="Forma libre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25" name="Forma libre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26" name="Forma libre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27" name="Forma libre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28" name="Forma libre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29" name="Forma libre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30" name="Forma libre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31" name="Forma libre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32" name="Forma libre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33" name="Forma libre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34" name="Forma libre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35" name="Forma libre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36" name="Forma libre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37" name="Forma libre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38" name="Forma libre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39" name="Forma libre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40" name="Forma libre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41" name="Forma libre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42" name="Forma libre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43" name="Forma libre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44" name="Forma libre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45" name="Forma libre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46" name="Forma libre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47" name="Forma libre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48" name="Forma libre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49" name="Forma libre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50" name="Forma libre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51" name="Forma libre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52" name="Forma libre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53" name="Forma libre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54" name="Forma libre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55" name="Forma libre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56" name="Forma libre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57" name="Forma libre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58" name="Forma libre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59" name="Forma libre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60" name="Forma libre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61" name="Forma libre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62" name="Forma libre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63" name="Forma libre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64" name="Forma libre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65" name="Forma libre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66" name="Forma libre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67" name="Forma libre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68" name="Forma libre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69" name="Forma libre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70" name="Forma libre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71" name="Forma libre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72" name="Forma libre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73" name="Forma libre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74" name="Forma libre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75" name="Forma libre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76" name="Forma libre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77" name="Forma libre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78" name="Forma libre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79" name="Forma libre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noProof="0"/>
              <a:t>Haga clic para modificar el estilo de subtítulo del patrón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grpSp>
        <p:nvGrpSpPr>
          <p:cNvPr id="7" name="línea" descr="Gráfico de líneas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Forma libre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9" name="Forma libre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0" name="Forma libre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1" name="Forma libre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2" name="Forma libre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3" name="Forma libre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4" name="Forma libre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5" name="Forma libre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" name="Forma libre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" name="Forma libre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" name="Forma libre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" name="Forma libre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" name="Forma libre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" name="Forma libre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" name="Forma libre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3" name="Forma libre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4" name="Forma libre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5" name="Forma libre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6" name="Forma libre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7" name="Forma libre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8" name="Forma libre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9" name="Forma libre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30" name="Forma libre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31" name="Forma libre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32" name="Forma libre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33" name="Forma libre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34" name="Forma libre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35" name="Forma libre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36" name="Forma libre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37" name="Forma libre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38" name="Forma libre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39" name="Forma libre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40" name="Forma libre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41" name="Forma libre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42" name="Forma libre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43" name="Forma libre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44" name="Forma libre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45" name="Forma libre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46" name="Forma libre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47" name="Forma libre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48" name="Forma libre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49" name="Forma libre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50" name="Forma libre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51" name="Forma libre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52" name="Forma libre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53" name="Forma libre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54" name="Forma libre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55" name="Forma libre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56" name="Forma libre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57" name="Forma libre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58" name="Forma libre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59" name="Forma libre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60" name="Forma libre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61" name="Forma libre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62" name="Forma libre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63" name="Forma libre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64" name="Forma libre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65" name="Forma libre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66" name="Forma libre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67" name="Forma libre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68" name="Forma libre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69" name="Forma libre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70" name="Forma libre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71" name="Forma libre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72" name="Forma libre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73" name="Forma libre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74" name="Forma libre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75" name="Forma libre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76" name="Forma libre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77" name="Forma libre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78" name="Forma libre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79" name="Forma libre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80" name="Forma libre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81" name="Forma libre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</p:grp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es-ES" noProof="0"/>
              <a:t>Haga clic para modificar los estilos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22E2A2-B648-4842-9ED5-8E4D1828D625}" type="datetime1">
              <a:rPr lang="es-ES" noProof="0" smtClean="0"/>
              <a:t>16/10/2022</a:t>
            </a:fld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grpSp>
        <p:nvGrpSpPr>
          <p:cNvPr id="7" name="línea" descr="Gráfico de líneas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Forma libre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9" name="Forma libre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0" name="Forma libre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1" name="Forma libre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2" name="Forma libre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3" name="Forma libre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4" name="Forma libre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5" name="Forma libre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" name="Forma libre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" name="Forma libre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" name="Forma libre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" name="Forma libre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" name="Forma libre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" name="Forma libre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" name="Forma libre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3" name="Forma libre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4" name="Forma libre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5" name="Forma libre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6" name="Forma libre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7" name="Forma libre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8" name="Forma libre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9" name="Forma libre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30" name="Forma libre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31" name="Forma libre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32" name="Forma libre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33" name="Forma libre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34" name="Forma libre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35" name="Forma libre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36" name="Forma libre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37" name="Forma libre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38" name="Forma libre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39" name="Forma libre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40" name="Forma libre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41" name="Forma libre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42" name="Forma libre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43" name="Forma libre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44" name="Forma libre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45" name="Forma libre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46" name="Forma libre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47" name="Forma libre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48" name="Forma libre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49" name="Forma libre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50" name="Forma libre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51" name="Forma libre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52" name="Forma libre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53" name="Forma libre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54" name="Forma libre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55" name="Forma libre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56" name="Forma libre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57" name="Forma libre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58" name="Forma libre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59" name="Forma libre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60" name="Forma libre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61" name="Forma libre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62" name="Forma libre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63" name="Forma libre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64" name="Forma libre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65" name="Forma libre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66" name="Forma libre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67" name="Forma libre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68" name="Forma libre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69" name="Forma libre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70" name="Forma libre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71" name="Forma libre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72" name="Forma libre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73" name="Forma libre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74" name="Forma libre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75" name="Forma libre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76" name="Forma libre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77" name="Forma libre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78" name="Forma libre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79" name="Forma libre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80" name="Forma libre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81" name="Forma libre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</p:grp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608012" y="277813"/>
            <a:ext cx="9144001" cy="5898573"/>
          </a:xfrm>
        </p:spPr>
        <p:txBody>
          <a:bodyPr vert="eaVert" rtlCol="0"/>
          <a:lstStyle>
            <a:lvl5pPr>
              <a:defRPr/>
            </a:lvl5pPr>
            <a:lvl6pPr marL="1261872" indent="0">
              <a:buNone/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s-ES" noProof="0"/>
              <a:t>Haga clic para modificar los estilos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86AB9F2-CD8F-42EB-A63E-2B03D1B74C56}" type="datetime1">
              <a:rPr lang="es-ES" noProof="0" smtClean="0"/>
              <a:t>16/10/2022</a:t>
            </a:fld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grpSp>
        <p:nvGrpSpPr>
          <p:cNvPr id="167" name="línea" descr="Gráfico de líneas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Forma libre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9" name="Forma libre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0" name="Forma libre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1" name="Forma libre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2" name="Forma libre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3" name="Forma libre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4" name="Forma libre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5" name="Forma libre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6" name="Forma libre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7" name="Forma libre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8" name="Forma libre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9" name="Forma libre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0" name="Forma libre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1" name="Forma libre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2" name="Forma libre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3" name="Forma libre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4" name="Forma libre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5" name="Forma libre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6" name="Forma libre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7" name="Forma libre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8" name="Forma libre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9" name="Forma libre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0" name="Forma libre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1" name="Forma libre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2" name="Forma libre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3" name="Forma libre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4" name="Forma libre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5" name="Forma libre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6" name="Forma libre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7" name="Forma libre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8" name="Forma libre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9" name="Forma libre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0" name="Forma libre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1" name="Forma libre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2" name="Forma libre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3" name="Forma libre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4" name="Forma libre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5" name="Forma libre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6" name="Forma libre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7" name="Forma libre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8" name="Forma libre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9" name="Forma libre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0" name="Forma libre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1" name="Forma libre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2" name="Forma libre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3" name="Forma libre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4" name="Forma libre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5" name="Forma libre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6" name="Forma libre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7" name="Forma libre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8" name="Forma libre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9" name="Forma libre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0" name="Forma libre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1" name="Forma libre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2" name="Forma libre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3" name="Forma libre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4" name="Forma libre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5" name="Forma libre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6" name="Forma libre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7" name="Forma libre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8" name="Forma libre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9" name="Forma libre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30" name="Forma libre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31" name="Forma libre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32" name="Forma libre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33" name="Forma libre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34" name="Forma libre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35" name="Forma libre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36" name="Forma libre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37" name="Forma libre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38" name="Forma libre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39" name="Forma libre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40" name="Forma libre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41" name="Forma libre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</p:grp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es-ES" noProof="0"/>
              <a:t>Haga clic para modificar los estilos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8ACC39B-F8AD-4C56-AD8F-A56798AE1A49}" type="datetime1">
              <a:rPr lang="es-ES" noProof="0" smtClean="0"/>
              <a:t>16/10/2022</a:t>
            </a:fld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rtlCol="0" anchor="b">
            <a:noAutofit/>
          </a:bodyPr>
          <a:lstStyle>
            <a:lvl1pPr algn="l" rtl="0">
              <a:defRPr sz="4400" b="0" cap="none" baseline="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grpSp>
        <p:nvGrpSpPr>
          <p:cNvPr id="255" name="línea" descr="Gráfico de líneas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Forma libre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57" name="Forma libre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58" name="Forma libre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59" name="Forma libre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60" name="Forma libre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61" name="Forma libre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62" name="Forma libre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63" name="Forma libre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64" name="Forma libre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65" name="Forma libre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66" name="Forma libre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67" name="Forma libre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68" name="Forma libre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69" name="Forma libre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70" name="Forma libre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71" name="Forma libre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72" name="Forma libre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73" name="Forma libre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74" name="Forma libre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75" name="Forma libre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76" name="Forma libre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77" name="Forma libre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78" name="Forma libre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79" name="Forma libre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80" name="Forma libre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81" name="Forma libre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82" name="Forma libre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83" name="Forma libre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84" name="Forma libre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85" name="Forma libre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86" name="Forma libre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87" name="Forma libre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88" name="Forma libre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89" name="Forma libre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90" name="Forma libre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91" name="Forma libre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92" name="Forma libre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93" name="Forma libre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94" name="Forma libre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95" name="Forma libre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96" name="Forma libre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97" name="Forma libre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98" name="Forma libre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99" name="Forma libre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00" name="Forma libre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01" name="Forma libre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02" name="Forma libre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03" name="Forma libre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04" name="Forma libre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05" name="Forma libre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06" name="Forma libre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07" name="Forma libre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08" name="Forma libre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09" name="Forma libre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10" name="Forma libre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11" name="Forma libre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12" name="Forma libre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13" name="Forma libre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14" name="Forma libre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15" name="Forma libre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16" name="Forma libre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17" name="Forma libre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18" name="Forma libre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19" name="Forma libre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20" name="Forma libre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21" name="Forma libre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22" name="Forma libre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23" name="Forma libre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24" name="Forma libre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25" name="Forma libre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26" name="Forma libre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27" name="Forma libre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28" name="Forma libre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29" name="Forma libre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30" name="Forma libre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31" name="Forma libre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32" name="Forma libre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33" name="Forma libre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34" name="Forma libre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35" name="Forma libre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36" name="Forma libre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37" name="Forma libre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38" name="Forma libre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39" name="Forma libre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40" name="Forma libre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41" name="Forma libre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42" name="Forma libre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43" name="Forma libre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44" name="Forma libre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45" name="Forma libre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46" name="Forma libre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47" name="Forma libre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48" name="Forma libre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49" name="Forma libre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50" name="Forma libre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51" name="Forma libre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52" name="Forma libre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53" name="Forma libre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54" name="Forma libre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55" name="Forma libre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56" name="Forma libre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57" name="Forma libre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58" name="Forma libre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59" name="Forma libre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60" name="Forma libre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61" name="Forma libre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62" name="Forma libre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63" name="Forma libre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64" name="Forma libre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65" name="Forma libre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66" name="Forma libre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67" name="Forma libre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68" name="Forma libre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69" name="Forma libre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70" name="Forma libre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71" name="Forma libre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72" name="Forma libre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73" name="Forma libre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74" name="Forma libre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75" name="Forma libre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76" name="Forma libre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77" name="Forma libre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78" name="Forma libre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9A5F5A5-C1AF-4E1F-BBE9-77A0324E6A16}" type="datetime1">
              <a:rPr lang="es-ES" noProof="0" smtClean="0"/>
              <a:t>16/10/2022</a:t>
            </a:fld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grpSp>
        <p:nvGrpSpPr>
          <p:cNvPr id="158" name="línea" descr="Gráfico de líneas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Forma libre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0" name="Forma libre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1" name="Forma libre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2" name="Forma libre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3" name="Forma libre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4" name="Forma libre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5" name="Forma libre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6" name="Forma libre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7" name="Forma libre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8" name="Forma libre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9" name="Forma libre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0" name="Forma libre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1" name="Forma libre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2" name="Forma libre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3" name="Forma libre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4" name="Forma libre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5" name="Forma libre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6" name="Forma libre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7" name="Forma libre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8" name="Forma libre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9" name="Forma libre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0" name="Forma libre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1" name="Forma libre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2" name="Forma libre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3" name="Forma libre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4" name="Forma libre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5" name="Forma libre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6" name="Forma libre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7" name="Forma libre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8" name="Forma libre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9" name="Forma libre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0" name="Forma libre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1" name="Forma libre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2" name="Forma libre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3" name="Forma libre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4" name="Forma libre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5" name="Forma libre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6" name="Forma libre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7" name="Forma libre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8" name="Forma libre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9" name="Forma libre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0" name="Forma libre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1" name="Forma libre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2" name="Forma libre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3" name="Forma libre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4" name="Forma libre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5" name="Forma libre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6" name="Forma libre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7" name="Forma libre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8" name="Forma libre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9" name="Forma libre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0" name="Forma libre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1" name="Forma libre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2" name="Forma libre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3" name="Forma libre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4" name="Forma libre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5" name="Forma libre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6" name="Forma libre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7" name="Forma libre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8" name="Forma libre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9" name="Forma libre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0" name="Forma libre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1" name="Forma libre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2" name="Forma libre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3" name="Forma libre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4" name="Forma libre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5" name="Forma libre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6" name="Forma libre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7" name="Forma libre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8" name="Forma libre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9" name="Forma libre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30" name="Forma libre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31" name="Forma libre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32" name="Forma libre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</p:grp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s-ES" noProof="0"/>
              <a:t>Haga clic para modificar los estilos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s-ES" noProof="0"/>
              <a:t>Haga clic para modificar los estilos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EBAF46A-8BB1-4F24-A11E-0306615E93F5}" type="datetime1">
              <a:rPr lang="es-ES" noProof="0" smtClean="0"/>
              <a:t>16/10/2022</a:t>
            </a:fld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grpSp>
        <p:nvGrpSpPr>
          <p:cNvPr id="160" name="línea" descr="Gráfico de líneas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Forma libre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2" name="Forma libre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3" name="Forma libre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4" name="Forma libre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5" name="Forma libre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6" name="Forma libre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7" name="Forma libre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8" name="Forma libre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9" name="Forma libre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0" name="Forma libre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1" name="Forma libre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2" name="Forma libre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3" name="Forma libre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4" name="Forma libre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5" name="Forma libre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6" name="Forma libre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7" name="Forma libre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8" name="Forma libre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9" name="Forma libre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0" name="Forma libre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1" name="Forma libre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2" name="Forma libre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3" name="Forma libre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4" name="Forma libre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5" name="Forma libre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6" name="Forma libre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7" name="Forma libre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8" name="Forma libre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9" name="Forma libre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0" name="Forma libre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1" name="Forma libre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2" name="Forma libre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3" name="Forma libre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4" name="Forma libre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5" name="Forma libre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6" name="Forma libre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7" name="Forma libre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8" name="Forma libre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9" name="Forma libre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0" name="Forma libre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1" name="Forma libre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2" name="Forma libre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3" name="Forma libre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4" name="Forma libre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5" name="Forma libre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6" name="Forma libre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7" name="Forma libre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8" name="Forma libre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9" name="Forma libre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0" name="Forma libre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1" name="Forma libre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2" name="Forma libre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3" name="Forma libre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4" name="Forma libre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5" name="Forma libre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6" name="Forma libre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7" name="Forma libre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8" name="Forma libre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9" name="Forma libre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0" name="Forma libre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1" name="Forma libre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2" name="Forma libre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3" name="Forma libre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4" name="Forma libre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5" name="Forma libre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6" name="Forma libre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7" name="Forma libre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8" name="Forma libre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9" name="Forma libre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30" name="Forma libre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31" name="Forma libre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32" name="Forma libre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33" name="Forma libre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34" name="Forma libre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</p:grp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s-ES" noProof="0"/>
              <a:t>Haga clic para modificar los estilos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4829AD9-EA14-4AE8-BB2F-1A8BF56A3E5B}" type="datetime1">
              <a:rPr lang="es-ES" noProof="0" smtClean="0"/>
              <a:t>16/10/2022</a:t>
            </a:fld>
            <a:endParaRPr lang="es-ES" noProof="0" dirty="0"/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es-ES" noProof="0"/>
              <a:t>‹Nº›</a:t>
            </a:fld>
            <a:endParaRPr lang="es-ES" noProof="0" dirty="0"/>
          </a:p>
        </p:txBody>
      </p:sp>
      <p:sp>
        <p:nvSpPr>
          <p:cNvPr id="85" name="Marcador de posición de contenido 3"/>
          <p:cNvSpPr>
            <a:spLocks noGrp="1"/>
          </p:cNvSpPr>
          <p:nvPr>
            <p:ph sz="half" idx="13"/>
          </p:nvPr>
        </p:nvSpPr>
        <p:spPr>
          <a:xfrm>
            <a:off x="6246812" y="2819400"/>
            <a:ext cx="4416552" cy="33528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s-ES" noProof="0"/>
              <a:t>Haga clic para modificar los estilos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grpSp>
        <p:nvGrpSpPr>
          <p:cNvPr id="156" name="línea" descr="Gráfico de líneas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Forma libre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58" name="Forma libre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59" name="Forma libre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0" name="Forma libre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1" name="Forma libre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2" name="Forma libre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3" name="Forma libre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4" name="Forma libre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5" name="Forma libre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6" name="Forma libre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7" name="Forma libre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8" name="Forma libre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9" name="Forma libre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0" name="Forma libre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1" name="Forma libre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2" name="Forma libre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3" name="Forma libre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4" name="Forma libre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5" name="Forma libre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6" name="Forma libre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7" name="Forma libre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8" name="Forma libre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9" name="Forma libre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0" name="Forma libre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1" name="Forma libre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2" name="Forma libre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3" name="Forma libre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4" name="Forma libre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5" name="Forma libre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6" name="Forma libre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7" name="Forma libre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8" name="Forma libre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9" name="Forma libre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0" name="Forma libre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1" name="Forma libre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2" name="Forma libre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3" name="Forma libre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4" name="Forma libre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5" name="Forma libre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6" name="Forma libre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7" name="Forma libre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8" name="Forma libre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9" name="Forma libre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0" name="Forma libre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1" name="Forma libre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2" name="Forma libre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3" name="Forma libre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4" name="Forma libre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5" name="Forma libre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6" name="Forma libre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7" name="Forma libre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8" name="Forma libre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9" name="Forma libre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0" name="Forma libre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1" name="Forma libre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2" name="Forma libre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3" name="Forma libre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4" name="Forma libre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5" name="Forma libre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6" name="Forma libre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7" name="Forma libre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8" name="Forma libre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9" name="Forma libre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0" name="Forma libre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1" name="Forma libre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2" name="Forma libre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3" name="Forma libre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4" name="Forma libre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5" name="Forma libre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6" name="Forma libre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7" name="Forma libre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8" name="Forma libre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9" name="Forma libre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30" name="Forma libre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</p:grp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996EFD6-A265-4329-83FB-237234CCC851}" type="datetime1">
              <a:rPr lang="es-ES" noProof="0" smtClean="0"/>
              <a:t>16/10/2022</a:t>
            </a:fld>
            <a:endParaRPr lang="es-ES" noProof="0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1EEC8E5-6135-4EEA-A5FA-4E382F0E51FD}" type="datetime1">
              <a:rPr lang="es-ES" noProof="0" smtClean="0"/>
              <a:t>16/10/2022</a:t>
            </a:fld>
            <a:endParaRPr lang="es-ES" noProof="0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 anchor="b">
            <a:noAutofit/>
          </a:bodyPr>
          <a:lstStyle>
            <a:lvl1pPr algn="l" rtl="0">
              <a:defRPr sz="3200" b="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s-ES" noProof="0"/>
              <a:t>Haga clic para modificar los estilos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s-ES" noProof="0" dirty="0"/>
          </a:p>
        </p:txBody>
      </p:sp>
      <p:grpSp>
        <p:nvGrpSpPr>
          <p:cNvPr id="615" name="marco" descr="Gráfico de cuadro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Grupo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upo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Forma libre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Forma libre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Forma libre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Forma libre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Forma libre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Forma libre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Forma libre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Forma libre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Forma libre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Forma libre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Forma libre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Forma libre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Forma libre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Forma libre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Forma libre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Forma libre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Forma libre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Forma libre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Forma libre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Forma libre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Forma libre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Forma libre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Forma libre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Forma libre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Forma libre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Forma libre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Forma libre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Forma libre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Forma libre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Forma libre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Forma libre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Forma libre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Forma libre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Forma libre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Forma libre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Forma libre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Forma libre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Forma libre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Forma libre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Forma libre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Forma libre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Forma libre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Forma libre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Forma libre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Forma libre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Forma libre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Forma libre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Forma libre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Forma libre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Forma libre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Forma libre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Forma libre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Forma libre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Forma libre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Forma libre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Forma libre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Forma libre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Forma libre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Forma libre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Forma libre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Forma libre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Forma libre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Forma libre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Forma libre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Forma libre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Forma libre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Forma libre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Forma libre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Forma libre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Forma libre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Forma libre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Forma libre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Forma libre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7" name="Forma libre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upo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Forma libre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Forma libre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Forma libre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Forma libre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Forma libre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Forma libre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Forma libre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Forma libre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Forma libre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Forma libre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Forma libre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Forma libre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Forma libre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Forma libre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Forma libre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Forma libre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Forma libre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Forma libre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Forma libre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Forma libre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Forma libre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Forma libre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Forma libre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Forma libre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Forma libre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Forma libre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Forma libre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Forma libre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Forma libre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Forma libre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Forma libre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Forma libre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Forma libre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Forma libre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Forma libre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Forma libre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Forma libre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Forma libre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Forma libre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Forma libre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Forma libre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Forma libre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Forma libre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Forma libre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Forma libre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Forma libre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Forma libre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Forma libre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Forma libre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Forma libre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Forma libre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Forma libre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Forma libre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Forma libre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Forma libre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Forma libre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Forma libre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Forma libre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Forma libre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Forma libre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Forma libre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Forma libre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Forma libre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Forma libre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Forma libre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Forma libre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Forma libre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Forma libre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Forma libre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Forma libre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Forma libre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Forma libre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Forma libre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3" name="Forma libre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upo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upo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Forma libre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Forma libre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Forma libre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Forma libre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Forma libre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Forma libre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Forma libre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Forma libre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Forma libre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Forma libre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Forma libre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Forma libre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Forma libre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Forma libre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Forma libre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Forma libre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Forma libre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Forma libre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Forma libre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Forma libre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Forma libre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Forma libre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Forma libre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Forma libre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Forma libre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Forma libre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Forma libre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Forma libre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Forma libre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Forma libre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Forma libre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Forma libre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Forma libre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Forma libre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Forma libre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Forma libre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Forma libre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Forma libre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Forma libre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Forma libre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Forma libre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Forma libre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Forma libre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Forma libre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Forma libre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Forma libre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Forma libre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Forma libre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Forma libre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Forma libre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Forma libre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Forma libre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Forma libre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Forma libre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Forma libre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Forma libre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Forma libre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Forma libre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Forma libre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Forma libre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Forma libre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Forma libre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Forma libre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Forma libre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Forma libre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Forma libre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Forma libre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Forma libre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Forma libre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Forma libre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Forma libre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Forma libre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Forma libre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7" name="Forma libre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upo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Forma libre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Forma libre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Forma libre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Forma libre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Forma libre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Forma libre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Forma libre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Forma libre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Forma libre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Forma libre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Forma libre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Forma libre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Forma libre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Forma libre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Forma libre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Forma libre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Forma libre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Forma libre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Forma libre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Forma libre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Forma libre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Forma libre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Forma libre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Forma libre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Forma libre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Forma libre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Forma libre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Forma libre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Forma libre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Forma libre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Forma libre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Forma libre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Forma libre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Forma libre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Forma libre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Forma libre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Forma libre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Forma libre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Forma libre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Forma libre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Forma libre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Forma libre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Forma libre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Forma libre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Forma libre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Forma libre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Forma libre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Forma libre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Forma libre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Forma libre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Forma libre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Forma libre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Forma libre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Forma libre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Forma libre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Forma libre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Forma libre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Forma libre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Forma libre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Forma libre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Forma libre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Forma libre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Forma libre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Forma libre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Forma libre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Forma libre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Forma libre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Forma libre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Forma libre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Forma libre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Forma libre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Forma libre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Forma libre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3" name="Forma libre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EAA01AB-145F-4AE5-A1D5-362BC05CA7CC}" type="datetime1">
              <a:rPr lang="es-ES" noProof="0" smtClean="0"/>
              <a:t>16/10/2022</a:t>
            </a:fld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 anchor="b">
            <a:noAutofit/>
          </a:bodyPr>
          <a:lstStyle>
            <a:lvl1pPr algn="l" rtl="0">
              <a:defRPr sz="3200" b="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imagen 2" descr="Marcador de posición vacío para agregar una imagen. Haga clic en el marcador de posición y seleccione la imagen que quiera agregar.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grpSp>
        <p:nvGrpSpPr>
          <p:cNvPr id="614" name="marco" descr="Gráfico de cuadro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Grupo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upo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Forma libre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4" name="Forma libre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Forma libre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Forma libre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Forma libre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Forma libre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Forma libre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Forma libre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Forma libre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Forma libre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Forma libre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Forma libre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Forma libre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Forma libre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Forma libre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Forma libre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Forma libre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Forma libre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Forma libre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Forma libre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Forma libre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Forma libre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Forma libre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Forma libre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Forma libre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Forma libre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Forma libre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Forma libre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Forma libre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Forma libre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Forma libre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Forma libre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Forma libre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Forma libre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Forma libre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Forma libre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Forma libre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Forma libre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Forma libre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Forma libre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Forma libre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Forma libre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Forma libre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Forma libre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Forma libre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Forma libre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Forma libre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Forma libre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Forma libre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Forma libre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Forma libre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Forma libre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Forma libre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Forma libre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Forma libre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Forma libre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Forma libre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Forma libre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Forma libre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Forma libre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Forma libre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Forma libre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Forma libre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Forma libre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Forma libre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Forma libre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Forma libre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Forma libre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Forma libre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Forma libre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Forma libre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Forma libre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Forma libre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Forma libre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upo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Forma libre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0" name="Forma libre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Forma libre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Forma libre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Forma libre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Forma libre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Forma libre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Forma libre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Forma libre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Forma libre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Forma libre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Forma libre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Forma libre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Forma libre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Forma libre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Forma libre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Forma libre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Forma libre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Forma libre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Forma libre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Forma libre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Forma libre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Forma libre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Forma libre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Forma libre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Forma libre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Forma libre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Forma libre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Forma libre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Forma libre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Forma libre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Forma libre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Forma libre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Forma libre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Forma libre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Forma libre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Forma libre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Forma libre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Forma libre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Forma libre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Forma libre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Forma libre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Forma libre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Forma libre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Forma libre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Forma libre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Forma libre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Forma libre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Forma libre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Forma libre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Forma libre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Forma libre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Forma libre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Forma libre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Forma libre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Forma libre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Forma libre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Forma libre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Forma libre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Forma libre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Forma libre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Forma libre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Forma libre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Forma libre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Forma libre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Forma libre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Forma libre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Forma libre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Forma libre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Forma libre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Forma libre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Forma libre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Forma libre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Forma libre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upo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upo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Forma libre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4" name="Forma libre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Forma libre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Forma libre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Forma libre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Forma libre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Forma libre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Forma libre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Forma libre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Forma libre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Forma libre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Forma libre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Forma libre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Forma libre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Forma libre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Forma libre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Forma libre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Forma libre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Forma libre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Forma libre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Forma libre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Forma libre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Forma libre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Forma libre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Forma libre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Forma libre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Forma libre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Forma libre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Forma libre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Forma libre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Forma libre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Forma libre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Forma libre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Forma libre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Forma libre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Forma libre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Forma libre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Forma libre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Forma libre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Forma libre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Forma libre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Forma libre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Forma libre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Forma libre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Forma libre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Forma libre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Forma libre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Forma libre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Forma libre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Forma libre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Forma libre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Forma libre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Forma libre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Forma libre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Forma libre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Forma libre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Forma libre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Forma libre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Forma libre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Forma libre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Forma libre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Forma libre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Forma libre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Forma libre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Forma libre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Forma libre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Forma libre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Forma libre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Forma libre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Forma libre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Forma libre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Forma libre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Forma libre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Forma libre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upo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Forma libre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0" name="Forma libre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Forma libre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Forma libre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Forma libre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Forma libre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Forma libre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Forma libre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Forma libre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Forma libre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Forma libre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Forma libre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Forma libre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Forma libre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Forma libre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Forma libre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Forma libre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Forma libre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Forma libre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Forma libre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Forma libre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Forma libre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Forma libre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Forma libre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Forma libre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Forma libre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Forma libre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Forma libre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Forma libre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Forma libre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Forma libre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Forma libre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Forma libre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Forma libre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Forma libre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Forma libre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Forma libre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Forma libre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Forma libre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Forma libre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Forma libre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Forma libre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Forma libre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Forma libre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Forma libre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Forma libre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Forma libre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Forma libre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Forma libre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Forma libre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Forma libre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Forma libre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Forma libre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Forma libre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Forma libre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Forma libre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Forma libre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Forma libre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Forma libre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Forma libre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Forma libre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Forma libre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Forma libre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Forma libre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Forma libre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Forma libre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Forma libre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Forma libre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Forma libre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Forma libre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Forma libre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Forma libre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Forma libre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Forma libre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FD16348-E405-42B1-89B5-964AA77FE073}" type="datetime1">
              <a:rPr lang="es-ES" noProof="0" smtClean="0"/>
              <a:t>16/10/2022</a:t>
            </a:fld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s-ES" dirty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3EA5BF5C-F4C1-4C94-BD5F-F847F8EB8117}" type="datetime1">
              <a:rPr lang="es-ES" noProof="0" smtClean="0"/>
              <a:t>16/10/2022</a:t>
            </a:fld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25BA54BD-C84D-46CE-8B72-31BFB26ABA43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4CD7186B-7EF1-18C5-8B4A-E8A0F28796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052" y="180217"/>
            <a:ext cx="6696744" cy="349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72108" y="1927380"/>
            <a:ext cx="10044607" cy="2667000"/>
          </a:xfrm>
        </p:spPr>
        <p:txBody>
          <a:bodyPr rtlCol="0"/>
          <a:lstStyle/>
          <a:p>
            <a:pPr rtl="0"/>
            <a:r>
              <a:rPr lang="es-ES" sz="6000" dirty="0"/>
              <a:t>LAS BATALLAS INVISIBLES</a:t>
            </a:r>
          </a:p>
        </p:txBody>
      </p:sp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id="{60CEC73B-42C8-6CE3-F339-67F8E1EEC8E4}"/>
              </a:ext>
            </a:extLst>
          </p:cNvPr>
          <p:cNvSpPr txBox="1">
            <a:spLocks/>
          </p:cNvSpPr>
          <p:nvPr/>
        </p:nvSpPr>
        <p:spPr>
          <a:xfrm>
            <a:off x="1522411" y="5013176"/>
            <a:ext cx="9143999" cy="1069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4000" dirty="0"/>
              <a:t>¿Cómo te va en batalla?</a:t>
            </a:r>
          </a:p>
        </p:txBody>
      </p:sp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3707EB21-4EC9-D4C8-3A96-8EDEC3255F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74"/>
          <a:stretch/>
        </p:blipFill>
        <p:spPr bwMode="auto">
          <a:xfrm>
            <a:off x="4792121" y="1638592"/>
            <a:ext cx="7094335" cy="459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s-ES" dirty="0"/>
              <a:t>LA VERDADERA GUERRA</a:t>
            </a:r>
          </a:p>
        </p:txBody>
      </p:sp>
      <p:sp>
        <p:nvSpPr>
          <p:cNvPr id="14" name="Marcador de posición de contenido 13"/>
          <p:cNvSpPr>
            <a:spLocks noGrp="1"/>
          </p:cNvSpPr>
          <p:nvPr>
            <p:ph idx="1"/>
          </p:nvPr>
        </p:nvSpPr>
        <p:spPr>
          <a:xfrm>
            <a:off x="837828" y="1638592"/>
            <a:ext cx="3960440" cy="4759570"/>
          </a:xfrm>
        </p:spPr>
        <p:txBody>
          <a:bodyPr rtlCol="0">
            <a:normAutofit/>
          </a:bodyPr>
          <a:lstStyle/>
          <a:p>
            <a:pPr marL="0" indent="0" algn="just" rtl="0">
              <a:buNone/>
            </a:pPr>
            <a:r>
              <a:rPr lang="es-CO" sz="2800" b="1" dirty="0" smtClean="0"/>
              <a:t>Porque nuestra lucha no es contra seres humanos, sino contra poderes, contra autoridades, contra potestades que dominan este mundo de tinieblas, contra fuerzas espirituales malignas en las regiones celestiales.</a:t>
            </a:r>
          </a:p>
          <a:p>
            <a:pPr marL="0" indent="0" algn="just" rtl="0">
              <a:buNone/>
            </a:pPr>
            <a:r>
              <a:rPr lang="es-CO" sz="2800" b="1" i="1" dirty="0" smtClean="0"/>
              <a:t>Efesios 6:12 </a:t>
            </a:r>
            <a:r>
              <a:rPr lang="es-CO" sz="2000" b="1" i="1" dirty="0" smtClean="0"/>
              <a:t>(NVI)</a:t>
            </a:r>
            <a:endParaRPr lang="es-ES" sz="2000" b="1" i="1" dirty="0"/>
          </a:p>
        </p:txBody>
      </p:sp>
    </p:spTree>
    <p:extLst>
      <p:ext uri="{BB962C8B-B14F-4D97-AF65-F5344CB8AC3E}">
        <p14:creationId xmlns:p14="http://schemas.microsoft.com/office/powerpoint/2010/main" val="212853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2414" y="260648"/>
            <a:ext cx="9143998" cy="1020762"/>
          </a:xfrm>
        </p:spPr>
        <p:txBody>
          <a:bodyPr rtlCol="0"/>
          <a:lstStyle/>
          <a:p>
            <a:r>
              <a:rPr lang="es-ES" dirty="0"/>
              <a:t>1. LA BATALLA DE LAS MUCHAS OCUPACIONES</a:t>
            </a:r>
          </a:p>
        </p:txBody>
      </p:sp>
      <p:sp>
        <p:nvSpPr>
          <p:cNvPr id="5" name="Marcador de posición de contenido 4">
            <a:extLst>
              <a:ext uri="{FF2B5EF4-FFF2-40B4-BE49-F238E27FC236}">
                <a16:creationId xmlns:a16="http://schemas.microsoft.com/office/drawing/2014/main" id="{0930E74C-1AB3-CDAF-3C72-35D54C42D5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81186" y="1802904"/>
            <a:ext cx="5645274" cy="1956048"/>
          </a:xfrm>
        </p:spPr>
        <p:txBody>
          <a:bodyPr rtlCol="0">
            <a:normAutofit lnSpcReduction="10000"/>
          </a:bodyPr>
          <a:lstStyle/>
          <a:p>
            <a:pPr algn="just" rtl="0"/>
            <a:r>
              <a:rPr lang="es-ES" sz="2800" u="sng" dirty="0"/>
              <a:t>Fatiga</a:t>
            </a:r>
            <a:r>
              <a:rPr lang="es-ES" sz="2800" dirty="0"/>
              <a:t>: cansancio físico y mental.</a:t>
            </a:r>
          </a:p>
          <a:p>
            <a:pPr algn="just" rtl="0"/>
            <a:r>
              <a:rPr lang="es-ES" sz="2800" u="sng" dirty="0"/>
              <a:t>Estrés</a:t>
            </a:r>
            <a:r>
              <a:rPr lang="es-ES" sz="2800" dirty="0"/>
              <a:t>: mal humor y frustración.</a:t>
            </a:r>
          </a:p>
          <a:p>
            <a:pPr algn="just" rtl="0"/>
            <a:r>
              <a:rPr lang="es-ES" sz="2800" u="sng" dirty="0"/>
              <a:t>Deterioro de la Salud</a:t>
            </a:r>
            <a:r>
              <a:rPr lang="es-ES" sz="2800" dirty="0"/>
              <a:t>: generación de enfermedades físicas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A2F470E-0020-CA7F-1C35-C8C53952DA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660" y="1802904"/>
            <a:ext cx="5250980" cy="421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posición de contenido 4">
            <a:extLst>
              <a:ext uri="{FF2B5EF4-FFF2-40B4-BE49-F238E27FC236}">
                <a16:creationId xmlns:a16="http://schemas.microsoft.com/office/drawing/2014/main" id="{F8A05310-FFC4-3A3B-E41C-64247DBA0113}"/>
              </a:ext>
            </a:extLst>
          </p:cNvPr>
          <p:cNvSpPr txBox="1">
            <a:spLocks/>
          </p:cNvSpPr>
          <p:nvPr/>
        </p:nvSpPr>
        <p:spPr>
          <a:xfrm>
            <a:off x="881186" y="3933056"/>
            <a:ext cx="5429250" cy="2448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es-CO" b="1" dirty="0"/>
              <a:t>Marta, por su parte, se sentía abrumada porque tenía mucho que hacer. Así que se acercó a él y le dijo: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s-CO" b="1" dirty="0"/>
              <a:t>—Señor, ¿no te importa que mi hermana me haya dejado sirviendo sola? ¡Dile que me ayude!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s-CO" b="1" i="1" dirty="0"/>
              <a:t>Lucas 10:40 </a:t>
            </a:r>
            <a:r>
              <a:rPr lang="es-CO" sz="2000" b="1" i="1" dirty="0"/>
              <a:t>(NVI)</a:t>
            </a:r>
            <a:endParaRPr lang="es-CO" b="1" i="1" dirty="0"/>
          </a:p>
        </p:txBody>
      </p:sp>
    </p:spTree>
    <p:extLst>
      <p:ext uri="{BB962C8B-B14F-4D97-AF65-F5344CB8AC3E}">
        <p14:creationId xmlns:p14="http://schemas.microsoft.com/office/powerpoint/2010/main" val="396580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s-ES" dirty="0"/>
              <a:t>1. LA BATALLA DE LAS MUCHAS OCUPACIONES</a:t>
            </a:r>
          </a:p>
        </p:txBody>
      </p:sp>
      <p:sp>
        <p:nvSpPr>
          <p:cNvPr id="5" name="Marcador de posición de contenido 4">
            <a:extLst>
              <a:ext uri="{FF2B5EF4-FFF2-40B4-BE49-F238E27FC236}">
                <a16:creationId xmlns:a16="http://schemas.microsoft.com/office/drawing/2014/main" id="{0930E74C-1AB3-CDAF-3C72-35D54C42D5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760652"/>
            <a:ext cx="7888922" cy="1812364"/>
          </a:xfrm>
        </p:spPr>
        <p:txBody>
          <a:bodyPr rtlCol="0">
            <a:noAutofit/>
          </a:bodyPr>
          <a:lstStyle/>
          <a:p>
            <a:pPr algn="just" rtl="0"/>
            <a:r>
              <a:rPr lang="es-ES" sz="3000" dirty="0"/>
              <a:t>Amargura: </a:t>
            </a:r>
            <a:r>
              <a:rPr lang="es-ES" sz="3000" u="sng" dirty="0"/>
              <a:t>tiempo</a:t>
            </a:r>
            <a:r>
              <a:rPr lang="es-ES" sz="3000" dirty="0"/>
              <a:t> y </a:t>
            </a:r>
            <a:r>
              <a:rPr lang="es-ES" sz="3000" u="sng" dirty="0"/>
              <a:t>oportunidades</a:t>
            </a:r>
            <a:r>
              <a:rPr lang="es-ES" sz="3000" dirty="0"/>
              <a:t> perdidas.</a:t>
            </a:r>
          </a:p>
          <a:p>
            <a:pPr algn="just" rtl="0"/>
            <a:r>
              <a:rPr lang="es-ES" sz="3000" u="sng" dirty="0"/>
              <a:t>Dificultades en el hogar</a:t>
            </a:r>
            <a:r>
              <a:rPr lang="es-ES" sz="3000" dirty="0"/>
              <a:t>: Ausencia y perdida del espacio familiar, deterioro de la unidad familiar.</a:t>
            </a:r>
          </a:p>
          <a:p>
            <a:pPr algn="just" rtl="0"/>
            <a:r>
              <a:rPr lang="es-ES" sz="3000" dirty="0"/>
              <a:t>No se sirve a Dios: </a:t>
            </a:r>
            <a:r>
              <a:rPr lang="es-ES" sz="3000" u="sng" dirty="0"/>
              <a:t>sin tiempo para servir</a:t>
            </a:r>
            <a:r>
              <a:rPr lang="es-ES" sz="3000" dirty="0"/>
              <a:t>, ¡no tengo tiempo!.</a:t>
            </a:r>
          </a:p>
        </p:txBody>
      </p:sp>
      <p:sp>
        <p:nvSpPr>
          <p:cNvPr id="3" name="Marcador de posición de contenido 4">
            <a:extLst>
              <a:ext uri="{FF2B5EF4-FFF2-40B4-BE49-F238E27FC236}">
                <a16:creationId xmlns:a16="http://schemas.microsoft.com/office/drawing/2014/main" id="{A3A4CA5E-B1F9-9416-EA29-FF8C0ADD880B}"/>
              </a:ext>
            </a:extLst>
          </p:cNvPr>
          <p:cNvSpPr txBox="1">
            <a:spLocks/>
          </p:cNvSpPr>
          <p:nvPr/>
        </p:nvSpPr>
        <p:spPr>
          <a:xfrm>
            <a:off x="549796" y="4789659"/>
            <a:ext cx="7339126" cy="2016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es-CO" b="1" dirty="0"/>
              <a:t>Por eso, mis queridos hermanos, manténganse firmes, y nunca dejen de trabajar más y más por el Señor Jesús. Y sepan que nada de lo que hacen para Dios es inútil.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s-CO" b="1" i="1" dirty="0"/>
              <a:t>1 Corintios 15:58 </a:t>
            </a:r>
            <a:r>
              <a:rPr lang="es-CO" sz="1800" b="1" i="1" dirty="0"/>
              <a:t>(TLA)</a:t>
            </a:r>
            <a:endParaRPr lang="es-CO" b="1" i="1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11970840-57F1-7E6F-268C-50FE4430B7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922" y="1738475"/>
            <a:ext cx="3418717" cy="3418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18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/>
              <a:t>2. LA BATALLA DE LAS DISTRACIONES</a:t>
            </a:r>
          </a:p>
        </p:txBody>
      </p:sp>
      <p:sp>
        <p:nvSpPr>
          <p:cNvPr id="5" name="Marcador de posición de contenido 4"/>
          <p:cNvSpPr>
            <a:spLocks noGrp="1"/>
          </p:cNvSpPr>
          <p:nvPr>
            <p:ph sz="half" idx="1"/>
          </p:nvPr>
        </p:nvSpPr>
        <p:spPr>
          <a:xfrm>
            <a:off x="824250" y="1602983"/>
            <a:ext cx="5918234" cy="3194169"/>
          </a:xfrm>
        </p:spPr>
        <p:txBody>
          <a:bodyPr rtlCol="0">
            <a:normAutofit lnSpcReduction="10000"/>
          </a:bodyPr>
          <a:lstStyle/>
          <a:p>
            <a:pPr algn="just" rtl="0"/>
            <a:r>
              <a:rPr lang="es-ES" dirty="0"/>
              <a:t>Los medios </a:t>
            </a:r>
            <a:r>
              <a:rPr lang="es-ES" u="sng" dirty="0"/>
              <a:t>de comunicación</a:t>
            </a:r>
            <a:r>
              <a:rPr lang="es-ES" dirty="0"/>
              <a:t>: excesivos niveles de información sin filtro.</a:t>
            </a:r>
          </a:p>
          <a:p>
            <a:pPr algn="just" rtl="0"/>
            <a:r>
              <a:rPr lang="es-ES" dirty="0"/>
              <a:t>La </a:t>
            </a:r>
            <a:r>
              <a:rPr lang="es-ES" u="sng" dirty="0"/>
              <a:t>tecnología</a:t>
            </a:r>
            <a:r>
              <a:rPr lang="es-ES" dirty="0"/>
              <a:t>: las redes sociales, los teléfonos móviles, internet.</a:t>
            </a:r>
          </a:p>
          <a:p>
            <a:pPr algn="just" rtl="0"/>
            <a:r>
              <a:rPr lang="es-ES" dirty="0"/>
              <a:t>Las </a:t>
            </a:r>
            <a:r>
              <a:rPr lang="es-ES" u="sng" dirty="0"/>
              <a:t>nuevas tendencias</a:t>
            </a:r>
            <a:r>
              <a:rPr lang="es-ES" dirty="0"/>
              <a:t>: nuevas ideologías, nuevos conceptos, diversidad.</a:t>
            </a:r>
          </a:p>
          <a:p>
            <a:pPr algn="just" rtl="0"/>
            <a:r>
              <a:rPr lang="es-ES" dirty="0"/>
              <a:t>Los </a:t>
            </a:r>
            <a:r>
              <a:rPr lang="es-ES" u="sng" dirty="0"/>
              <a:t>placeres</a:t>
            </a:r>
            <a:r>
              <a:rPr lang="es-ES" dirty="0"/>
              <a:t>: la satisfacción de los vacíos o necesidades humanas.</a:t>
            </a:r>
          </a:p>
        </p:txBody>
      </p:sp>
      <p:pic>
        <p:nvPicPr>
          <p:cNvPr id="2050" name="Picture 2" descr="Imagen">
            <a:extLst>
              <a:ext uri="{FF2B5EF4-FFF2-40B4-BE49-F238E27FC236}">
                <a16:creationId xmlns:a16="http://schemas.microsoft.com/office/drawing/2014/main" id="{0ADA39F2-271F-A17B-ABC4-1E11465434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508" y="1602983"/>
            <a:ext cx="4572000" cy="3041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D88364BD-7941-AC89-13FD-84EFA13A1B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605" y="4378086"/>
            <a:ext cx="3129903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posición de contenido 4">
            <a:extLst>
              <a:ext uri="{FF2B5EF4-FFF2-40B4-BE49-F238E27FC236}">
                <a16:creationId xmlns:a16="http://schemas.microsoft.com/office/drawing/2014/main" id="{CFDE6F9F-A618-7D52-D38B-A5806CC4A9BE}"/>
              </a:ext>
            </a:extLst>
          </p:cNvPr>
          <p:cNvSpPr txBox="1">
            <a:spLocks/>
          </p:cNvSpPr>
          <p:nvPr/>
        </p:nvSpPr>
        <p:spPr>
          <a:xfrm>
            <a:off x="824250" y="4696245"/>
            <a:ext cx="7576355" cy="177007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es-CO" b="1" dirty="0"/>
              <a:t>No imiten las conductas ni las costumbres de este mundo, más bien dejen que Dios los transforme en personas nuevas al cambiarles la manera de pensar. Entonces aprenderán a conocer la voluntad de Dios para ustedes, la cual es buena, agradable y perfecta.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s-CO" b="1" i="1" dirty="0"/>
              <a:t>Romanos 12:2 </a:t>
            </a:r>
            <a:r>
              <a:rPr lang="es-CO" sz="2000" b="1" i="1" dirty="0"/>
              <a:t>(NTV)</a:t>
            </a:r>
            <a:endParaRPr lang="es-CO" b="1" i="1" dirty="0"/>
          </a:p>
        </p:txBody>
      </p:sp>
    </p:spTree>
    <p:extLst>
      <p:ext uri="{BB962C8B-B14F-4D97-AF65-F5344CB8AC3E}">
        <p14:creationId xmlns:p14="http://schemas.microsoft.com/office/powerpoint/2010/main" val="22373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/>
              <a:t>3. LA BATALLA DEL DESANIMO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CF12188-5D9F-08FA-E0EF-1D3870ADD0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250" y="1700808"/>
            <a:ext cx="5878388" cy="4267200"/>
          </a:xfrm>
        </p:spPr>
        <p:txBody>
          <a:bodyPr>
            <a:normAutofit lnSpcReduction="10000"/>
          </a:bodyPr>
          <a:lstStyle/>
          <a:p>
            <a:pPr algn="just"/>
            <a:r>
              <a:rPr lang="es-CO" sz="3000" dirty="0"/>
              <a:t>Las </a:t>
            </a:r>
            <a:r>
              <a:rPr lang="es-CO" sz="3000" u="sng" dirty="0"/>
              <a:t>dificultades personales</a:t>
            </a:r>
            <a:r>
              <a:rPr lang="es-CO" sz="3000" dirty="0"/>
              <a:t>: inconvenientes y problemas comunes.</a:t>
            </a:r>
          </a:p>
          <a:p>
            <a:pPr algn="just"/>
            <a:r>
              <a:rPr lang="es-CO" sz="3000" dirty="0"/>
              <a:t>El </a:t>
            </a:r>
            <a:r>
              <a:rPr lang="es-CO" sz="3000" u="sng" dirty="0"/>
              <a:t>ambiente inhóspito</a:t>
            </a:r>
            <a:r>
              <a:rPr lang="es-CO" sz="3000" dirty="0"/>
              <a:t>: peregrinos y extranjeros.</a:t>
            </a:r>
          </a:p>
          <a:p>
            <a:pPr algn="just"/>
            <a:r>
              <a:rPr lang="es-CO" sz="3000" dirty="0"/>
              <a:t>Falta </a:t>
            </a:r>
            <a:r>
              <a:rPr lang="es-CO" sz="3000" u="sng" dirty="0"/>
              <a:t>de metas </a:t>
            </a:r>
            <a:r>
              <a:rPr lang="es-CO" sz="3000" dirty="0"/>
              <a:t>0 </a:t>
            </a:r>
            <a:r>
              <a:rPr lang="es-CO" sz="3000" u="sng" dirty="0"/>
              <a:t>propósitos</a:t>
            </a:r>
            <a:r>
              <a:rPr lang="es-CO" sz="3000" dirty="0"/>
              <a:t>: estancamiento y falta de visión.</a:t>
            </a:r>
          </a:p>
          <a:p>
            <a:pPr algn="just"/>
            <a:r>
              <a:rPr lang="es-CO" sz="3000" u="sng" dirty="0"/>
              <a:t>Inmadurez espiritual</a:t>
            </a:r>
            <a:r>
              <a:rPr lang="es-CO" sz="3000" dirty="0"/>
              <a:t>: falta de sabiduría.</a:t>
            </a:r>
          </a:p>
          <a:p>
            <a:pPr algn="just"/>
            <a:endParaRPr lang="es-CO" sz="2800" dirty="0"/>
          </a:p>
          <a:p>
            <a:pPr algn="just"/>
            <a:endParaRPr lang="es-CO" sz="2800" u="sng" dirty="0"/>
          </a:p>
          <a:p>
            <a:pPr algn="just"/>
            <a:endParaRPr lang="es-CO" sz="2800" dirty="0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664A34DE-0A34-4D60-E67D-B078779BD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662" y="1700808"/>
            <a:ext cx="4823502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posición de contenido 4">
            <a:extLst>
              <a:ext uri="{FF2B5EF4-FFF2-40B4-BE49-F238E27FC236}">
                <a16:creationId xmlns:a16="http://schemas.microsoft.com/office/drawing/2014/main" id="{27C3C7C9-9284-F8B5-1D62-67EE9EDD5F0B}"/>
              </a:ext>
            </a:extLst>
          </p:cNvPr>
          <p:cNvSpPr txBox="1">
            <a:spLocks/>
          </p:cNvSpPr>
          <p:nvPr/>
        </p:nvSpPr>
        <p:spPr>
          <a:xfrm>
            <a:off x="6094412" y="4650836"/>
            <a:ext cx="5546351" cy="19269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es-CO" sz="2800" b="1" dirty="0"/>
              <a:t>Yo te pido que seas fuerte y valiente, que no te desanimes ni tengas miedo, porque yo soy tu Dios, y te ayudaré por dondequiera que vayas.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s-CO" sz="2800" b="1" i="1" dirty="0"/>
              <a:t>Josué 1:9 </a:t>
            </a:r>
            <a:r>
              <a:rPr lang="es-CO" sz="2000" b="1" i="1" dirty="0"/>
              <a:t>(TLA)</a:t>
            </a:r>
            <a:endParaRPr lang="es-CO" sz="2800" b="1" i="1" dirty="0"/>
          </a:p>
        </p:txBody>
      </p:sp>
    </p:spTree>
    <p:extLst>
      <p:ext uri="{BB962C8B-B14F-4D97-AF65-F5344CB8AC3E}">
        <p14:creationId xmlns:p14="http://schemas.microsoft.com/office/powerpoint/2010/main" val="198955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/>
              <a:t>4. LA BATALLA SUBESTIMADA</a:t>
            </a:r>
          </a:p>
        </p:txBody>
      </p:sp>
      <p:sp>
        <p:nvSpPr>
          <p:cNvPr id="3" name="Marcador de posición de contenido 4">
            <a:extLst>
              <a:ext uri="{FF2B5EF4-FFF2-40B4-BE49-F238E27FC236}">
                <a16:creationId xmlns:a16="http://schemas.microsoft.com/office/drawing/2014/main" id="{CC8A581D-56BE-1F16-4AE0-44E68B510F75}"/>
              </a:ext>
            </a:extLst>
          </p:cNvPr>
          <p:cNvSpPr txBox="1">
            <a:spLocks/>
          </p:cNvSpPr>
          <p:nvPr/>
        </p:nvSpPr>
        <p:spPr>
          <a:xfrm>
            <a:off x="549796" y="1700808"/>
            <a:ext cx="6433788" cy="47978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es-CO" sz="3000" b="1" dirty="0"/>
              <a:t>Estén siempre atentos y listos para lo que venga, pues su enemigo, el diablo, anda buscando a quien destruir. ¡Hasta parece un león hambriento!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s-CO" sz="3000" b="1" dirty="0"/>
              <a:t>Resistan los ataques del diablo; confíen siempre en Dios y nunca duden de él. Ya saben que en todo el mundo otros seguidores de Cristo están sufriendo como ustedes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s-CO" sz="3000" b="1" i="1" dirty="0"/>
              <a:t>1 Pedro 5:8-9 (TLA)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3B6A35B-7F13-8FF7-41C6-57DF2F9125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540" y="1988840"/>
            <a:ext cx="3647332" cy="2768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30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10116614" cy="1020762"/>
          </a:xfrm>
        </p:spPr>
        <p:txBody>
          <a:bodyPr rtlCol="0"/>
          <a:lstStyle/>
          <a:p>
            <a:pPr rtl="0"/>
            <a:r>
              <a:rPr lang="es-ES" dirty="0"/>
              <a:t>¿COMO VAN LAS BATALLAS QUE ESTAS LIBRANDO?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09A82A1-9123-658D-1135-4881FAB379FA}"/>
              </a:ext>
            </a:extLst>
          </p:cNvPr>
          <p:cNvSpPr txBox="1"/>
          <p:nvPr/>
        </p:nvSpPr>
        <p:spPr>
          <a:xfrm>
            <a:off x="837828" y="1772816"/>
            <a:ext cx="603780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3600" dirty="0"/>
              <a:t>¿Como te ha ido </a:t>
            </a:r>
            <a:r>
              <a:rPr lang="es-CO" sz="3600" u="sng" dirty="0"/>
              <a:t>en batalla</a:t>
            </a:r>
            <a:r>
              <a:rPr lang="es-CO" sz="3600" dirty="0"/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3600" dirty="0"/>
              <a:t>¿Has logrado </a:t>
            </a:r>
            <a:r>
              <a:rPr lang="es-CO" sz="3600" i="1" u="sng" dirty="0"/>
              <a:t>avanzar</a:t>
            </a:r>
            <a:r>
              <a:rPr lang="es-CO" sz="3600" dirty="0"/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3600" dirty="0"/>
              <a:t>¿Estas </a:t>
            </a:r>
            <a:r>
              <a:rPr lang="es-CO" sz="3600" u="sng" dirty="0"/>
              <a:t>luchando</a:t>
            </a:r>
            <a:r>
              <a:rPr lang="es-CO" sz="3600" dirty="0"/>
              <a:t> solo(a)?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3600" dirty="0"/>
              <a:t>¿Te </a:t>
            </a:r>
            <a:r>
              <a:rPr lang="es-CO" sz="3600" u="sng" dirty="0"/>
              <a:t>sientes</a:t>
            </a:r>
            <a:r>
              <a:rPr lang="es-CO" sz="3600" dirty="0"/>
              <a:t> preparado(a)?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3600" dirty="0"/>
              <a:t>¿Cuentas con </a:t>
            </a:r>
            <a:r>
              <a:rPr lang="es-CO" sz="3600" u="sng" dirty="0"/>
              <a:t>dotación</a:t>
            </a:r>
            <a:r>
              <a:rPr lang="es-CO" sz="3600" dirty="0"/>
              <a:t> y equipamiento suficiente?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3600" dirty="0"/>
              <a:t>¿Has dejado de </a:t>
            </a:r>
            <a:r>
              <a:rPr lang="es-CO" sz="3600" u="sng" dirty="0"/>
              <a:t>luchar</a:t>
            </a:r>
            <a:r>
              <a:rPr lang="es-CO" sz="3600" dirty="0"/>
              <a:t>?</a:t>
            </a:r>
          </a:p>
        </p:txBody>
      </p:sp>
      <p:sp>
        <p:nvSpPr>
          <p:cNvPr id="10" name="Marcador de posición de contenido 4">
            <a:extLst>
              <a:ext uri="{FF2B5EF4-FFF2-40B4-BE49-F238E27FC236}">
                <a16:creationId xmlns:a16="http://schemas.microsoft.com/office/drawing/2014/main" id="{A3B73A8E-543F-23F1-2ED9-3B1B7BF81177}"/>
              </a:ext>
            </a:extLst>
          </p:cNvPr>
          <p:cNvSpPr txBox="1">
            <a:spLocks/>
          </p:cNvSpPr>
          <p:nvPr/>
        </p:nvSpPr>
        <p:spPr>
          <a:xfrm>
            <a:off x="6526460" y="1772816"/>
            <a:ext cx="5328592" cy="27229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es-CO" sz="3000" b="1" dirty="0"/>
              <a:t>Yo les he dicho estas cosas para que en mí hallen paz. En este mundo afrontarán aflicciones, pero ¡anímense! Yo he vencido al mundo.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s-CO" sz="3000" b="1" i="1" dirty="0"/>
              <a:t>Juan 16:33 (NVI)</a:t>
            </a:r>
          </a:p>
        </p:txBody>
      </p:sp>
      <p:sp>
        <p:nvSpPr>
          <p:cNvPr id="11" name="Marcador de posición de contenido 4">
            <a:extLst>
              <a:ext uri="{FF2B5EF4-FFF2-40B4-BE49-F238E27FC236}">
                <a16:creationId xmlns:a16="http://schemas.microsoft.com/office/drawing/2014/main" id="{2D7B6E15-2BAF-0B2E-D3DC-F9B366EAE4D6}"/>
              </a:ext>
            </a:extLst>
          </p:cNvPr>
          <p:cNvSpPr txBox="1">
            <a:spLocks/>
          </p:cNvSpPr>
          <p:nvPr/>
        </p:nvSpPr>
        <p:spPr>
          <a:xfrm>
            <a:off x="6526460" y="4495726"/>
            <a:ext cx="4940731" cy="2362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es-CO" sz="2800" dirty="0">
                <a:solidFill>
                  <a:schemeClr val="accent2">
                    <a:lumMod val="75000"/>
                  </a:schemeClr>
                </a:solidFill>
              </a:rPr>
              <a:t>¡</a:t>
            </a:r>
            <a:r>
              <a:rPr lang="es-CO" sz="3000" dirty="0"/>
              <a:t>Pero gracias a Dios, que nos da la victoria por medio de nuestro Señor Jesucristo!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s-CO" sz="3000" b="1" i="1" dirty="0"/>
              <a:t>1 Corintios 15:57 (NVI)</a:t>
            </a:r>
          </a:p>
        </p:txBody>
      </p:sp>
      <p:cxnSp>
        <p:nvCxnSpPr>
          <p:cNvPr id="4" name="Conector recto 3"/>
          <p:cNvCxnSpPr/>
          <p:nvPr/>
        </p:nvCxnSpPr>
        <p:spPr>
          <a:xfrm>
            <a:off x="6526460" y="1628800"/>
            <a:ext cx="0" cy="4464496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095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/>
              <a:t>NO RENDIRSE NO DESANIMARSE</a:t>
            </a:r>
          </a:p>
        </p:txBody>
      </p:sp>
      <p:sp>
        <p:nvSpPr>
          <p:cNvPr id="3" name="Marcador de posición de contenido 4">
            <a:extLst>
              <a:ext uri="{FF2B5EF4-FFF2-40B4-BE49-F238E27FC236}">
                <a16:creationId xmlns:a16="http://schemas.microsoft.com/office/drawing/2014/main" id="{27C3C7C9-9284-F8B5-1D62-67EE9EDD5F0B}"/>
              </a:ext>
            </a:extLst>
          </p:cNvPr>
          <p:cNvSpPr txBox="1">
            <a:spLocks/>
          </p:cNvSpPr>
          <p:nvPr/>
        </p:nvSpPr>
        <p:spPr>
          <a:xfrm>
            <a:off x="1053852" y="1844824"/>
            <a:ext cx="10153128" cy="3960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itchFamily="34" charset="0"/>
              <a:buNone/>
              <a:tabLst/>
              <a:defRPr/>
            </a:pPr>
            <a:r>
              <a:rPr kumimoji="0" lang="es-CO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rbel"/>
                <a:ea typeface="+mn-ea"/>
                <a:cs typeface="+mn-cs"/>
              </a:rPr>
              <a:t>2 Pongamos toda nuestra atención en Jesús, pues de él viene nuestra confianza, y es él quien hace que confiemos cada vez más y mejor. Jesús soportó la vergüenza de morir clavado en una cruz porque sabía que, después de tanto sufrimiento, sería muy feliz. Y ahora se ha sentado a la derecha del trono de Dios.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itchFamily="34" charset="0"/>
              <a:buNone/>
              <a:tabLst/>
              <a:defRPr/>
            </a:pPr>
            <a:endParaRPr kumimoji="0" lang="es-CO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itchFamily="34" charset="0"/>
              <a:buNone/>
              <a:tabLst/>
              <a:defRPr/>
            </a:pPr>
            <a:r>
              <a:rPr kumimoji="0" lang="es-CO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rbel"/>
                <a:ea typeface="+mn-ea"/>
                <a:cs typeface="+mn-cs"/>
              </a:rPr>
              <a:t>3 Piensen en el ejemplo de Jesús. Mucha gente pecadora lo odió y lo hizo sufrir, pero él siguió adelante. Por eso, ustedes no deben rendirse ni desanimarse,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itchFamily="34" charset="0"/>
              <a:buNone/>
              <a:tabLst/>
              <a:defRPr/>
            </a:pPr>
            <a:r>
              <a:rPr kumimoji="0" lang="es-CO" sz="2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rbel"/>
                <a:ea typeface="+mn-ea"/>
                <a:cs typeface="+mn-cs"/>
              </a:rPr>
              <a:t>Hebreos 12:2-3 </a:t>
            </a:r>
            <a:r>
              <a:rPr kumimoji="0" lang="es-CO" sz="20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rbel"/>
                <a:ea typeface="+mn-ea"/>
                <a:cs typeface="+mn-cs"/>
              </a:rPr>
              <a:t>(TLA)</a:t>
            </a:r>
            <a:endParaRPr kumimoji="0" lang="es-CO" sz="28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5936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izarra 16 x 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9529500_TF02804846_TF02804846" id="{65FD6923-A55A-4D8A-AB6E-792F5126A260}" vid="{862C69AA-365A-4DD1-97BC-168A1699736E}"/>
    </a:ext>
  </a:extLst>
</a:theme>
</file>

<file path=ppt/theme/theme2.xml><?xml version="1.0" encoding="utf-8"?>
<a:theme xmlns:a="http://schemas.openxmlformats.org/drawingml/2006/main" name="Tema de Offic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Presentación de pizarra para el ámbito educativo (panorámica)</Template>
  <TotalTime>1597</TotalTime>
  <Words>704</Words>
  <Application>Microsoft Office PowerPoint</Application>
  <PresentationFormat>Personalizado</PresentationFormat>
  <Paragraphs>62</Paragraphs>
  <Slides>9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Consolas</vt:lpstr>
      <vt:lpstr>Corbel</vt:lpstr>
      <vt:lpstr>Pizarra 16 x 9</vt:lpstr>
      <vt:lpstr>LAS BATALLAS INVISIBLES</vt:lpstr>
      <vt:lpstr>LA VERDADERA GUERRA</vt:lpstr>
      <vt:lpstr>1. LA BATALLA DE LAS MUCHAS OCUPACIONES</vt:lpstr>
      <vt:lpstr>1. LA BATALLA DE LAS MUCHAS OCUPACIONES</vt:lpstr>
      <vt:lpstr>2. LA BATALLA DE LAS DISTRACIONES</vt:lpstr>
      <vt:lpstr>3. LA BATALLA DEL DESANIMO</vt:lpstr>
      <vt:lpstr>4. LA BATALLA SUBESTIMADA</vt:lpstr>
      <vt:lpstr>¿COMO VAN LAS BATALLAS QUE ESTAS LIBRANDO?</vt:lpstr>
      <vt:lpstr>NO RENDIRSE NO DESANIMARSE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BATALLA INVISIBLE</dc:title>
  <dc:creator>Fabian Epia Enriquez</dc:creator>
  <cp:lastModifiedBy>Usuario de Windows</cp:lastModifiedBy>
  <cp:revision>18</cp:revision>
  <dcterms:created xsi:type="dcterms:W3CDTF">2022-10-11T16:21:32Z</dcterms:created>
  <dcterms:modified xsi:type="dcterms:W3CDTF">2022-10-16T16:36:09Z</dcterms:modified>
</cp:coreProperties>
</file>