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3300"/>
    <a:srgbClr val="33CCCC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EA25-5D8E-448F-B33C-BED2E1EC0BA9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E879-1667-40BC-A831-4DA7AFD7A3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041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EA25-5D8E-448F-B33C-BED2E1EC0BA9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E879-1667-40BC-A831-4DA7AFD7A3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03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EA25-5D8E-448F-B33C-BED2E1EC0BA9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E879-1667-40BC-A831-4DA7AFD7A3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806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EA25-5D8E-448F-B33C-BED2E1EC0BA9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E879-1667-40BC-A831-4DA7AFD7A3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649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EA25-5D8E-448F-B33C-BED2E1EC0BA9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E879-1667-40BC-A831-4DA7AFD7A3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6577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EA25-5D8E-448F-B33C-BED2E1EC0BA9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E879-1667-40BC-A831-4DA7AFD7A3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7948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EA25-5D8E-448F-B33C-BED2E1EC0BA9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E879-1667-40BC-A831-4DA7AFD7A3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53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EA25-5D8E-448F-B33C-BED2E1EC0BA9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E879-1667-40BC-A831-4DA7AFD7A3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1211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EA25-5D8E-448F-B33C-BED2E1EC0BA9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E879-1667-40BC-A831-4DA7AFD7A3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495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EA25-5D8E-448F-B33C-BED2E1EC0BA9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E879-1667-40BC-A831-4DA7AFD7A3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0940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EA25-5D8E-448F-B33C-BED2E1EC0BA9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E879-1667-40BC-A831-4DA7AFD7A3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837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7EA25-5D8E-448F-B33C-BED2E1EC0BA9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7E879-1667-40BC-A831-4DA7AFD7A3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135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t="13538" b="12936"/>
          <a:stretch/>
        </p:blipFill>
        <p:spPr>
          <a:xfrm>
            <a:off x="0" y="-1"/>
            <a:ext cx="12227196" cy="685800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AA36A7D-5EB5-068A-9AAC-A8DBC02F4174}"/>
              </a:ext>
            </a:extLst>
          </p:cNvPr>
          <p:cNvSpPr/>
          <p:nvPr/>
        </p:nvSpPr>
        <p:spPr>
          <a:xfrm>
            <a:off x="292506" y="3730878"/>
            <a:ext cx="4768870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6000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Hogar Feliz</a:t>
            </a:r>
          </a:p>
          <a:p>
            <a:pPr algn="ctr"/>
            <a:r>
              <a:rPr lang="es-ES" sz="60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Práctica Estas</a:t>
            </a:r>
          </a:p>
          <a:p>
            <a:pPr algn="ctr"/>
            <a:r>
              <a:rPr lang="es-ES" sz="6000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Costumbres</a:t>
            </a:r>
          </a:p>
        </p:txBody>
      </p:sp>
    </p:spTree>
    <p:extLst>
      <p:ext uri="{BB962C8B-B14F-4D97-AF65-F5344CB8AC3E}">
        <p14:creationId xmlns:p14="http://schemas.microsoft.com/office/powerpoint/2010/main" val="568270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6858" y="183794"/>
            <a:ext cx="11403107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7400" b="1" cap="none" spc="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s-ES" sz="7400" b="1" i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7400" b="1" i="1" u="sng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 Lo Mejor De Si</a:t>
            </a:r>
            <a:endParaRPr lang="es-ES" sz="7400" b="1" i="1" u="sng" cap="none" spc="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16858" y="1665665"/>
            <a:ext cx="109862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Hubo un hombre en la tierra de Uz llamado Job; y era aquel hombre intachable, recto, temeroso de Dios y apartado del mal.                      </a:t>
            </a:r>
            <a:r>
              <a:rPr lang="es-ES" sz="3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Job 1:1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837764" y="4400332"/>
            <a:ext cx="98342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s-E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Puede que seas un genio. Pero Dios dice que si no tienes amor en tu vida, todo lo que sabes no vale nada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44353"/>
            <a:ext cx="1837764" cy="161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87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50916" y="1622815"/>
            <a:ext cx="104595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2788" indent="-712788">
              <a:buFont typeface="Wingdings" panose="05000000000000000000" pitchFamily="2" charset="2"/>
              <a:buChar char="?"/>
            </a:pPr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Estar dispuesto a dejar lo que daña a mi familia y hacer lo que si le ayuda. </a:t>
            </a:r>
          </a:p>
          <a:p>
            <a:pPr marL="712788" indent="-712788">
              <a:buFont typeface="Wingdings" panose="05000000000000000000" pitchFamily="2" charset="2"/>
              <a:buChar char="?"/>
            </a:pPr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Tener siempre una actitud amable y respetuosa.</a:t>
            </a:r>
          </a:p>
          <a:p>
            <a:pPr marL="712788" indent="-712788">
              <a:buFont typeface="Wingdings" panose="05000000000000000000" pitchFamily="2" charset="2"/>
              <a:buChar char="?"/>
            </a:pPr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quejarme. No criticar. </a:t>
            </a:r>
          </a:p>
          <a:p>
            <a:pPr marL="712788" indent="-712788">
              <a:buFont typeface="Wingdings" panose="05000000000000000000" pitchFamily="2" charset="2"/>
              <a:buChar char="?"/>
            </a:pPr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Escuchar más y hablar menos de mi.</a:t>
            </a:r>
          </a:p>
          <a:p>
            <a:pPr marL="712788" indent="-712788">
              <a:buFont typeface="Wingdings" panose="05000000000000000000" pitchFamily="2" charset="2"/>
              <a:buChar char="?"/>
            </a:pPr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 honesto, diciendo la verdad con amor.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223680" y="598001"/>
            <a:ext cx="913503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6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 COSTUMBRE SERÁ:</a:t>
            </a:r>
            <a:endParaRPr lang="es-ES" sz="6000" b="1" cap="none" spc="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EC23903-CBD6-6CD4-FEBA-89A47B61DAC2}"/>
              </a:ext>
            </a:extLst>
          </p:cNvPr>
          <p:cNvSpPr/>
          <p:nvPr/>
        </p:nvSpPr>
        <p:spPr>
          <a:xfrm>
            <a:off x="10197013" y="5427156"/>
            <a:ext cx="17105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000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Hogar Feliz</a:t>
            </a:r>
          </a:p>
          <a:p>
            <a:pPr algn="ctr"/>
            <a:r>
              <a:rPr lang="es-ES" sz="20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Práctica Estas</a:t>
            </a:r>
          </a:p>
          <a:p>
            <a:pPr algn="ctr"/>
            <a:r>
              <a:rPr lang="es-ES" sz="2000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Costumbres</a:t>
            </a:r>
          </a:p>
        </p:txBody>
      </p:sp>
    </p:spTree>
    <p:extLst>
      <p:ext uri="{BB962C8B-B14F-4D97-AF65-F5344CB8AC3E}">
        <p14:creationId xmlns:p14="http://schemas.microsoft.com/office/powerpoint/2010/main" val="3386119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52" y="272287"/>
            <a:ext cx="10641496" cy="631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77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8" y="5217849"/>
            <a:ext cx="1837764" cy="161364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96371" y="117693"/>
            <a:ext cx="11403107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MX" sz="3600" b="1" i="0" dirty="0">
                <a:solidFill>
                  <a:srgbClr val="000000"/>
                </a:solidFill>
                <a:latin typeface="Times New Roman" panose="02020603050405020304" pitchFamily="18" charset="0"/>
              </a:rPr>
              <a:t>Querido Jesucristo, quiero vivir una vida maravillosa. Y quiero tener un hogar feliz. Sé que no tendré una si solo vivo para mí. Por eso hoy me entrego a ti. Yo y mi casa vamos a servir al Señor. Quiero que mi familia sea un lugar de juego y diversión, no solo de trabajo y negatividad. Quiero que mi familia sea un lugar donde nos animemos unos a otros a crecer constantemente. Quiero estar en una familia que sea un refugio en la tormenta, un refugio seguro, un refugio de amor. Ayúdame a proteger a mi familia, no solo sus cuerpos sino también sus mentes. Quiero que mi familia te sirva sirviendo a los demás. </a:t>
            </a:r>
            <a:endParaRPr lang="es-ES" sz="3600" b="1" i="1" u="sng" cap="none" spc="0" dirty="0">
              <a:ln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91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8" y="5217849"/>
            <a:ext cx="1837764" cy="161364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20464" y="117693"/>
            <a:ext cx="11351072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MX" sz="3600" b="1" i="0" dirty="0">
                <a:solidFill>
                  <a:srgbClr val="000000"/>
                </a:solidFill>
                <a:latin typeface="Times New Roman" panose="02020603050405020304" pitchFamily="18" charset="0"/>
              </a:rPr>
              <a:t>Ayúdanos a encontrar la misión de nuestra familia, nuestro propósito, lo que moldeaste para que hiciera nuestra familia. Ayúdame a enseñar a mis hijos a ser generosos modelando la generosidad con Dios y con los demás. Ayúdame a tener una visión bifocal para no solo preocuparme por mi familia sino enseñarles a cuidar del mundo entero. Que seamos modelos de dedicación, servicio, generosidad y oración. No puedo hacer esto por mi cuenta, Señor. Así que te pido que vengas a mi vida y tomes el control completo de cada área y me des el poder de hacer lo correcto. En tu nombre hago esta oración. Amén”.</a:t>
            </a:r>
            <a:endParaRPr lang="es-ES" sz="3600" b="1" i="1" u="sng" cap="none" spc="0" dirty="0">
              <a:ln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869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99641" y="183794"/>
            <a:ext cx="932278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8800" b="1" cap="none" spc="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sz="8800" b="1" i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8800" b="1" i="1" u="sng" cap="none" spc="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Comen Juntos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102659" y="1753454"/>
            <a:ext cx="98230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Comían juntos en las casas. Compartían la comida con sencillez y alegría.   </a:t>
            </a:r>
            <a:r>
              <a:rPr lang="es-E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Hechos 2:46b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91668" y="3922130"/>
            <a:ext cx="107307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s-E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Comer juntos genera un sentimiento familiar de conexión, rutina y estabilidad</a:t>
            </a:r>
            <a:r>
              <a:rPr lang="es-E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4" y="0"/>
            <a:ext cx="1999641" cy="175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64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85801" y="1918770"/>
            <a:ext cx="109593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2788" indent="-712788">
              <a:buFont typeface="Wingdings" panose="05000000000000000000" pitchFamily="2" charset="2"/>
              <a:buChar char="?"/>
            </a:pPr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Apagar mi celular mientras como.</a:t>
            </a:r>
          </a:p>
          <a:p>
            <a:pPr marL="712788" indent="-712788">
              <a:buFont typeface="Wingdings" panose="05000000000000000000" pitchFamily="2" charset="2"/>
              <a:buChar char="?"/>
            </a:pPr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Disfrutar de la comida.</a:t>
            </a:r>
            <a:r>
              <a:rPr lang="es-E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marL="712788" indent="-712788">
              <a:buFont typeface="Wingdings" panose="05000000000000000000" pitchFamily="2" charset="2"/>
              <a:buChar char="?"/>
            </a:pPr>
            <a:r>
              <a:rPr lang="es-E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Organizar  mi agenda para comer todos juntos, aunque sea una vez en el día.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95832" y="586942"/>
            <a:ext cx="913503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6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 COSTUMBRE SERÁ:</a:t>
            </a:r>
            <a:endParaRPr lang="es-ES" sz="6000" b="1" cap="none" spc="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C78C37F-F48A-BFAC-7A81-7F0C7532E252}"/>
              </a:ext>
            </a:extLst>
          </p:cNvPr>
          <p:cNvSpPr/>
          <p:nvPr/>
        </p:nvSpPr>
        <p:spPr>
          <a:xfrm>
            <a:off x="10005392" y="419012"/>
            <a:ext cx="16397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Hogar Feliz</a:t>
            </a:r>
          </a:p>
          <a:p>
            <a:pPr algn="ctr"/>
            <a:r>
              <a:rPr lang="es-ES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Práctica Estas</a:t>
            </a:r>
          </a:p>
          <a:p>
            <a:pPr algn="ctr"/>
            <a:r>
              <a:rPr lang="es-ES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Costumbres</a:t>
            </a:r>
          </a:p>
        </p:txBody>
      </p:sp>
    </p:spTree>
    <p:extLst>
      <p:ext uri="{BB962C8B-B14F-4D97-AF65-F5344CB8AC3E}">
        <p14:creationId xmlns:p14="http://schemas.microsoft.com/office/powerpoint/2010/main" val="1191774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70648" y="183794"/>
            <a:ext cx="1085177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8800" b="1" cap="none" spc="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8800" b="1" i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8800" b="1" i="1" u="sng" cap="none" spc="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Comparten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36176" y="1753454"/>
            <a:ext cx="109862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es-ES" sz="3600" dirty="0"/>
              <a:t> 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Diles que empleen el dinero en hacer el bien, que se enriquezcan en buenas obras y que sean generosos, dispuestos a compartir lo que tengan..   </a:t>
            </a:r>
            <a:r>
              <a:rPr lang="es-E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Timoteo 6:18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492621" y="4410440"/>
            <a:ext cx="9439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s-E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Tú no eres lo que tienes, eres lo que das</a:t>
            </a:r>
            <a:r>
              <a:rPr lang="es-E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8" y="5035940"/>
            <a:ext cx="1999661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01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07356" y="1613664"/>
            <a:ext cx="103676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2788" indent="-712788">
              <a:buFont typeface="Wingdings" panose="05000000000000000000" pitchFamily="2" charset="2"/>
              <a:buChar char="?"/>
            </a:pPr>
            <a:r>
              <a:rPr lang="es-ES" sz="4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Aprovechar cada ocasión</a:t>
            </a:r>
            <a:r>
              <a:rPr lang="es-E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especial para reunirnos en familia.</a:t>
            </a:r>
          </a:p>
          <a:p>
            <a:pPr marL="712788" indent="-712788">
              <a:buFont typeface="Wingdings" panose="05000000000000000000" pitchFamily="2" charset="2"/>
              <a:buChar char="?"/>
            </a:pPr>
            <a:r>
              <a:rPr lang="es-ES" sz="4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Compartir mis problemas</a:t>
            </a:r>
            <a:r>
              <a:rPr lang="es-E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pero también mis éxitos y ganancias.</a:t>
            </a:r>
          </a:p>
          <a:p>
            <a:pPr marL="712788" indent="-712788">
              <a:buFont typeface="Wingdings" panose="05000000000000000000" pitchFamily="2" charset="2"/>
              <a:buChar char="?"/>
            </a:pPr>
            <a:r>
              <a:rPr lang="es-ES" sz="4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Compartir mi </a:t>
            </a:r>
            <a:r>
              <a:rPr lang="es-E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tiempo a través del dialogo y la compañía.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223680" y="598001"/>
            <a:ext cx="913503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6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 COSTUMBRE SERÁ:</a:t>
            </a:r>
            <a:endParaRPr lang="es-ES" sz="6000" b="1" cap="none" spc="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A9D88D5-729E-E194-D4B6-273EF23B5029}"/>
              </a:ext>
            </a:extLst>
          </p:cNvPr>
          <p:cNvSpPr/>
          <p:nvPr/>
        </p:nvSpPr>
        <p:spPr>
          <a:xfrm>
            <a:off x="8669539" y="5109139"/>
            <a:ext cx="337835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3200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Hogar Feliz</a:t>
            </a:r>
          </a:p>
          <a:p>
            <a:pPr algn="ctr"/>
            <a:r>
              <a:rPr lang="es-ES" sz="32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Práctica Estas</a:t>
            </a:r>
          </a:p>
          <a:p>
            <a:pPr algn="ctr"/>
            <a:r>
              <a:rPr lang="es-ES" sz="3200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Costumbres</a:t>
            </a:r>
          </a:p>
        </p:txBody>
      </p:sp>
    </p:spTree>
    <p:extLst>
      <p:ext uri="{BB962C8B-B14F-4D97-AF65-F5344CB8AC3E}">
        <p14:creationId xmlns:p14="http://schemas.microsoft.com/office/powerpoint/2010/main" val="2798793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83794"/>
            <a:ext cx="11819965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7400" b="1" cap="none" spc="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sz="7400" b="1" i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7400" b="1" i="1" u="sng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Asisten Juntos a la Iglesia</a:t>
            </a:r>
            <a:endParaRPr lang="es-ES" sz="7400" b="1" i="1" u="sng" cap="none" spc="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36176" y="1753454"/>
            <a:ext cx="109862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Cada año los padres de Jesús iban a Jerusalén para la fiesta de la Pascua. Cuando Jesús tenía doce años, </a:t>
            </a:r>
            <a:r>
              <a:rPr lang="es-E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fueron allá como de costumbre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 </a:t>
            </a:r>
            <a:r>
              <a:rPr lang="es-E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Lucas 2:41-42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519519" y="4586312"/>
            <a:ext cx="104483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s-ES" sz="4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Familia es la idea de Dios, nunca será el dulce hogar que sueñas, si Dios no hace parte de tu Familia</a:t>
            </a:r>
            <a:r>
              <a:rPr lang="es-ES" sz="4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" y="5204597"/>
            <a:ext cx="1837764" cy="161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35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704848" y="1766865"/>
            <a:ext cx="107823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2788" indent="-712788">
              <a:buFont typeface="Wingdings" panose="05000000000000000000" pitchFamily="2" charset="2"/>
              <a:buChar char="?"/>
            </a:pPr>
            <a:r>
              <a:rPr lang="es-E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Asistir constantemente a los cultos de la Iglesia en Familia.</a:t>
            </a:r>
          </a:p>
          <a:p>
            <a:pPr marL="712788" indent="-712788">
              <a:buFont typeface="Wingdings" panose="05000000000000000000" pitchFamily="2" charset="2"/>
              <a:buChar char="?"/>
            </a:pPr>
            <a:r>
              <a:rPr lang="es-E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Orar en Familia, antes de dormir.</a:t>
            </a:r>
          </a:p>
          <a:p>
            <a:pPr marL="712788" indent="-712788">
              <a:buFont typeface="Wingdings" panose="05000000000000000000" pitchFamily="2" charset="2"/>
              <a:buChar char="?"/>
            </a:pPr>
            <a:r>
              <a:rPr lang="es-E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Tener un tiempo para compartir lo que Dios me habla a través del Devocional y en el Grupo Integral.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886291" y="744655"/>
            <a:ext cx="913503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6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 COSTUMBRE SERÁ:</a:t>
            </a:r>
            <a:endParaRPr lang="es-ES" sz="6000" b="1" cap="none" spc="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69ABC36-E37C-DDC1-B826-A6EB4D983B28}"/>
              </a:ext>
            </a:extLst>
          </p:cNvPr>
          <p:cNvSpPr/>
          <p:nvPr/>
        </p:nvSpPr>
        <p:spPr>
          <a:xfrm>
            <a:off x="377152" y="311817"/>
            <a:ext cx="17105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000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Hogar Feliz</a:t>
            </a:r>
          </a:p>
          <a:p>
            <a:pPr algn="ctr"/>
            <a:r>
              <a:rPr lang="es-ES" sz="20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Práctica Estas</a:t>
            </a:r>
          </a:p>
          <a:p>
            <a:pPr algn="ctr"/>
            <a:r>
              <a:rPr lang="es-ES" sz="2000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Costumbres</a:t>
            </a:r>
          </a:p>
        </p:txBody>
      </p:sp>
    </p:spTree>
    <p:extLst>
      <p:ext uri="{BB962C8B-B14F-4D97-AF65-F5344CB8AC3E}">
        <p14:creationId xmlns:p14="http://schemas.microsoft.com/office/powerpoint/2010/main" val="1330107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83794"/>
            <a:ext cx="11819965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7400" b="1" cap="none" spc="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ES" sz="7400" b="1" i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7400" b="1" i="1" u="sng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 Sabios</a:t>
            </a:r>
            <a:endParaRPr lang="es-ES" sz="7400" b="1" i="1" u="sng" cap="none" spc="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16858" y="1665665"/>
            <a:ext cx="109862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Un buen hogar se construye con sabiduría</a:t>
            </a:r>
            <a:b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y se basa en la inteligencia. El conocimiento llena las habitaciones de bienes valiosos y agradables.   </a:t>
            </a:r>
            <a:r>
              <a:rPr lang="es-E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Proverbios 24:3-4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837764" y="4400332"/>
            <a:ext cx="98342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s-ES" sz="4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Muchos hogares se destruyen porque </a:t>
            </a:r>
            <a:r>
              <a:rPr lang="es-ES" sz="4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saben</a:t>
            </a:r>
            <a:r>
              <a:rPr lang="es-ES" sz="4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como manejar las crisis, ni los éxitos</a:t>
            </a:r>
            <a:r>
              <a:rPr lang="es-ES" sz="4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44353"/>
            <a:ext cx="1837764" cy="161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31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57951" y="2054133"/>
            <a:ext cx="113336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2788" indent="-712788">
              <a:buFont typeface="Wingdings" panose="05000000000000000000" pitchFamily="2" charset="2"/>
              <a:buChar char="?"/>
            </a:pPr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Capacitarme y promover el desarrollo actitudinal en mis hijos. </a:t>
            </a:r>
          </a:p>
          <a:p>
            <a:pPr marL="712788" indent="-712788">
              <a:buFont typeface="Wingdings" panose="05000000000000000000" pitchFamily="2" charset="2"/>
              <a:buChar char="?"/>
            </a:pPr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Antes de tomar una decisión “importante” debo asesorarme de expertos en el tema.</a:t>
            </a:r>
          </a:p>
          <a:p>
            <a:pPr marL="712788" indent="-712788">
              <a:buFont typeface="Wingdings" panose="05000000000000000000" pitchFamily="2" charset="2"/>
              <a:buChar char="?"/>
            </a:pPr>
            <a:r>
              <a:rPr lang="es-E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tomar decisiones apresuradas porque estoy contento, triste o enojado.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57951" y="720566"/>
            <a:ext cx="913503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6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 COSTUMBRE SERÁ:</a:t>
            </a:r>
            <a:endParaRPr lang="es-ES" sz="6000" b="1" cap="none" spc="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B3606B5-BE53-8B1D-19C4-C56864211D9A}"/>
              </a:ext>
            </a:extLst>
          </p:cNvPr>
          <p:cNvSpPr/>
          <p:nvPr/>
        </p:nvSpPr>
        <p:spPr>
          <a:xfrm>
            <a:off x="9839204" y="402662"/>
            <a:ext cx="17105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000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Hogar Feliz</a:t>
            </a:r>
          </a:p>
          <a:p>
            <a:pPr algn="ctr"/>
            <a:r>
              <a:rPr lang="es-ES" sz="20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Práctica Estas</a:t>
            </a:r>
          </a:p>
          <a:p>
            <a:pPr algn="ctr"/>
            <a:r>
              <a:rPr lang="es-ES" sz="2000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Costumbres</a:t>
            </a:r>
          </a:p>
        </p:txBody>
      </p:sp>
    </p:spTree>
    <p:extLst>
      <p:ext uri="{BB962C8B-B14F-4D97-AF65-F5344CB8AC3E}">
        <p14:creationId xmlns:p14="http://schemas.microsoft.com/office/powerpoint/2010/main" val="9746544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757</Words>
  <Application>Microsoft Office PowerPoint</Application>
  <PresentationFormat>Panorámica</PresentationFormat>
  <Paragraphs>57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Administrador</dc:creator>
  <cp:lastModifiedBy>Tatiana</cp:lastModifiedBy>
  <cp:revision>48</cp:revision>
  <dcterms:created xsi:type="dcterms:W3CDTF">2022-10-07T14:20:13Z</dcterms:created>
  <dcterms:modified xsi:type="dcterms:W3CDTF">2022-10-08T00:28:49Z</dcterms:modified>
</cp:coreProperties>
</file>