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7"/>
  </p:normalViewPr>
  <p:slideViewPr>
    <p:cSldViewPr snapToGrid="0">
      <p:cViewPr varScale="1">
        <p:scale>
          <a:sx n="100" d="100"/>
          <a:sy n="100" d="100"/>
        </p:scale>
        <p:origin x="2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AC5F3-9CD6-E36F-160C-BFFFF7910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4868D2-E937-7498-3CF1-4676E5459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10F6AE-CD6B-2082-B402-DF57F0502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4723-A3D8-114D-8BC7-9C2D5EBB9AED}" type="datetimeFigureOut">
              <a:rPr lang="es-CO" smtClean="0"/>
              <a:t>4/08/22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87CA88-A2E9-298D-9410-9842C58B5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323B37-3AFB-7BDB-7982-48B301F13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5265-02DC-0E4F-BFA7-7E1B285420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2973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F3A00F-9552-31A5-DEEF-56DEFC43A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A0E3F8-392B-341B-AB89-2D9B6D5C1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F9D092-C946-978E-46B9-2F680EC17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4723-A3D8-114D-8BC7-9C2D5EBB9AED}" type="datetimeFigureOut">
              <a:rPr lang="es-CO" smtClean="0"/>
              <a:t>4/08/22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8FDBCC-B5E5-E9C2-1E50-60D3E1927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2593BF-5271-761D-5122-951DD786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5265-02DC-0E4F-BFA7-7E1B285420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730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E57DA2-3DB7-08BA-5DAE-52BC1CA13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677197-40FC-1579-327D-81C1B03B6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E84656-9DF2-F52E-CA08-9CDEB4664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4723-A3D8-114D-8BC7-9C2D5EBB9AED}" type="datetimeFigureOut">
              <a:rPr lang="es-CO" smtClean="0"/>
              <a:t>4/08/22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160D42-8BDD-CDB8-0F4F-CD3C1B1C3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905A20-E341-7F56-ACE3-1F5B222CD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5265-02DC-0E4F-BFA7-7E1B285420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891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40B5A-BE88-1F86-DEB7-F6F709C6E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73956-09A9-D243-A8B3-16C5FCD82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ABC321-5832-183A-51F1-F747AD89E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4723-A3D8-114D-8BC7-9C2D5EBB9AED}" type="datetimeFigureOut">
              <a:rPr lang="es-CO" smtClean="0"/>
              <a:t>4/08/22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D952C3-9925-2DAA-A763-DFB6FDB8A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586960-66D9-322B-C399-67664AC6E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5265-02DC-0E4F-BFA7-7E1B285420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525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185A43-3FA6-B0DB-279D-1ECF8377D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2070FC-E80A-46F1-65B3-CEBA928BA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FDD944-EB7D-E04C-1F5F-FDD801C85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4723-A3D8-114D-8BC7-9C2D5EBB9AED}" type="datetimeFigureOut">
              <a:rPr lang="es-CO" smtClean="0"/>
              <a:t>4/08/22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58214E-2E7B-6B6D-B61D-D55876768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C71B09-7797-4F00-FFA8-1B386077C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5265-02DC-0E4F-BFA7-7E1B285420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25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BA0B45-BF89-F39B-499F-EA9F25F7F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5CB14F-5C6C-A65F-F09C-4DD187380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DC61213-E3CC-AB35-C344-DA68CB629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7B071E-2258-C1F9-FADB-48B1DDE66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4723-A3D8-114D-8BC7-9C2D5EBB9AED}" type="datetimeFigureOut">
              <a:rPr lang="es-CO" smtClean="0"/>
              <a:t>4/08/22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7E6DA2-2CFD-40D1-D01A-343A6E76E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7C858C-E459-B87C-C3C7-F0DE8C6C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5265-02DC-0E4F-BFA7-7E1B285420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667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D54456-B6F1-93DD-C7E8-A34BB74AA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7A0325-3029-565D-142C-10D1FD93A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A04F1A-9CF9-B822-1B1C-9A5100601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8B9CA52-AA28-44F1-DECD-AD123744B3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DEEA988-594C-8E27-2E46-EA5A977A98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0243C46-5484-F889-262A-8E178360D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4723-A3D8-114D-8BC7-9C2D5EBB9AED}" type="datetimeFigureOut">
              <a:rPr lang="es-CO" smtClean="0"/>
              <a:t>4/08/22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6D1401E-580F-D448-8ED5-FDDD37DD8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BCCA6A1-2C66-D981-12FE-809D663F5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5265-02DC-0E4F-BFA7-7E1B285420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7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832121-302F-8236-8C25-C9EBEE6D2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619C4FA-AB12-99DE-7BCC-4F765C83F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4723-A3D8-114D-8BC7-9C2D5EBB9AED}" type="datetimeFigureOut">
              <a:rPr lang="es-CO" smtClean="0"/>
              <a:t>4/08/22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EA989F5-9FCA-EED1-1590-5E1965125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92CA308-8183-ACF8-448F-3E64E6168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5265-02DC-0E4F-BFA7-7E1B285420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766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64D3FCD-7D37-0C42-A770-90AC820B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4723-A3D8-114D-8BC7-9C2D5EBB9AED}" type="datetimeFigureOut">
              <a:rPr lang="es-CO" smtClean="0"/>
              <a:t>4/08/22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C42DA01-EADB-47BA-082F-CC1810FD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9A8490-348E-AAFF-5691-FBAB2281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5265-02DC-0E4F-BFA7-7E1B285420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580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1C556-248B-C369-5DFC-6F66A20E3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54D260-6244-ABEF-5C58-E228B4E6B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D354B0-27CD-52E9-0C8D-EF4AD1952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22E8F1-6778-25F1-69D9-C9483A119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4723-A3D8-114D-8BC7-9C2D5EBB9AED}" type="datetimeFigureOut">
              <a:rPr lang="es-CO" smtClean="0"/>
              <a:t>4/08/22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06C613-4AAB-2126-31BC-3460D84F6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C36A80-A260-98E4-C848-9F3A4542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5265-02DC-0E4F-BFA7-7E1B285420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4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3F904B-7C73-E1CC-6097-06A098728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648BDE4-2400-ED53-B8FF-CD418E9F67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822E22-CF72-64D8-D347-7ED17B5CF0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F47910-0A68-A9B5-D5E1-587A4A098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4723-A3D8-114D-8BC7-9C2D5EBB9AED}" type="datetimeFigureOut">
              <a:rPr lang="es-CO" smtClean="0"/>
              <a:t>4/08/22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87D3B4-545C-B1E7-C43A-850370194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A5E1B5-AE89-8394-B329-8A598A36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5265-02DC-0E4F-BFA7-7E1B285420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687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BC1A13A-54DF-0028-94CC-5251AD111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69A767-A439-D867-E14A-B5BA22C8F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281749-C767-5299-3ECE-E4B5E8FD47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4723-A3D8-114D-8BC7-9C2D5EBB9AED}" type="datetimeFigureOut">
              <a:rPr lang="es-CO" smtClean="0"/>
              <a:t>4/08/22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782384-D33E-A606-ECE4-E638CB2FF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5D3FBE-D598-F521-C86A-1BB13867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B5265-02DC-0E4F-BFA7-7E1B285420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313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D71F952-B234-0B0D-1A8B-A3B3EBD78B5E}"/>
              </a:ext>
            </a:extLst>
          </p:cNvPr>
          <p:cNvSpPr txBox="1"/>
          <p:nvPr/>
        </p:nvSpPr>
        <p:spPr>
          <a:xfrm>
            <a:off x="127000" y="330200"/>
            <a:ext cx="12065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7200" b="1" i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 LO QUE DIOS QUIERE QUE VEA</a:t>
            </a:r>
            <a:endParaRPr lang="es-CO" sz="7200" b="1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CO" sz="7200" b="1" i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 Días </a:t>
            </a:r>
            <a:r>
              <a:rPr lang="es-CO" sz="72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encontrar mi respuesta </a:t>
            </a:r>
            <a:r>
              <a:rPr lang="es-CO" sz="7200" b="1" i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la Palabra </a:t>
            </a:r>
          </a:p>
          <a:p>
            <a:pPr algn="ctr"/>
            <a:r>
              <a:rPr lang="es-CO" sz="7200" b="1" i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CO" sz="7200" b="1" i="1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s-CO" sz="7200" b="1" i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Parte</a:t>
            </a:r>
            <a:endParaRPr lang="es-CO" sz="72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592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221C8-6544-2F66-1524-B459F32D0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17500"/>
            <a:ext cx="3932237" cy="1257300"/>
          </a:xfrm>
        </p:spPr>
        <p:txBody>
          <a:bodyPr>
            <a:normAutofit fontScale="90000"/>
          </a:bodyPr>
          <a:lstStyle/>
          <a:p>
            <a:pPr algn="ctr"/>
            <a:br>
              <a:rPr lang="es-CO" b="1" i="1" dirty="0"/>
            </a:br>
            <a:br>
              <a:rPr lang="es-CO" b="1" i="1" dirty="0"/>
            </a:br>
            <a:br>
              <a:rPr lang="es-CO" b="1" i="1" dirty="0"/>
            </a:br>
            <a:br>
              <a:rPr lang="es-CO" b="1" i="1" dirty="0"/>
            </a:br>
            <a:br>
              <a:rPr lang="es-CO" b="1" i="1" dirty="0"/>
            </a:br>
            <a:br>
              <a:rPr lang="es-CO" b="1" i="1" dirty="0"/>
            </a:br>
            <a:br>
              <a:rPr lang="es-CO" b="1" i="1" dirty="0"/>
            </a:br>
            <a:br>
              <a:rPr lang="es-CO" b="1" i="1" dirty="0"/>
            </a:br>
            <a:br>
              <a:rPr lang="es-CO" b="1" i="1" dirty="0"/>
            </a:br>
            <a:r>
              <a:rPr lang="es-CO" b="1" i="1" dirty="0">
                <a:solidFill>
                  <a:schemeClr val="accent5">
                    <a:lumMod val="75000"/>
                  </a:schemeClr>
                </a:solidFill>
              </a:rPr>
              <a:t>VER LO QUE DIOS QUIERE QUE VEA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E2B22E-143D-F13F-28FF-E0BD6A4B3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7606" y="457201"/>
            <a:ext cx="6377782" cy="540385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s-CO" b="1" dirty="0"/>
          </a:p>
          <a:p>
            <a:pPr marL="0" indent="0" algn="ctr">
              <a:buNone/>
            </a:pPr>
            <a:r>
              <a:rPr lang="es-CO" b="1" dirty="0"/>
              <a:t>ILUMINACION: </a:t>
            </a:r>
            <a:r>
              <a:rPr lang="es-CO" i="1" dirty="0"/>
              <a:t>Dejar que el Espíritu Santo me muestre el </a:t>
            </a:r>
            <a:r>
              <a:rPr lang="es-CO" i="1" u="sng" dirty="0"/>
              <a:t>significado</a:t>
            </a:r>
            <a:r>
              <a:rPr lang="es-CO" i="1" dirty="0"/>
              <a:t> de la Palabra de Dios y como se </a:t>
            </a:r>
            <a:r>
              <a:rPr lang="es-CO" i="1" u="sng" dirty="0"/>
              <a:t>aplica</a:t>
            </a:r>
            <a:r>
              <a:rPr lang="es-CO" i="1" dirty="0"/>
              <a:t> en mi vida</a:t>
            </a:r>
          </a:p>
          <a:p>
            <a:pPr marL="0" indent="0" algn="ctr">
              <a:buNone/>
            </a:pPr>
            <a:r>
              <a:rPr lang="es-CO" i="1" dirty="0">
                <a:solidFill>
                  <a:srgbClr val="00B050"/>
                </a:solidFill>
              </a:rPr>
              <a:t>“El Consolador, el Espíritu Santo, a quien el Padre enviará en mi nombre, </a:t>
            </a:r>
            <a:r>
              <a:rPr lang="es-CO" i="1" u="sng" dirty="0">
                <a:solidFill>
                  <a:srgbClr val="00B050"/>
                </a:solidFill>
              </a:rPr>
              <a:t>les enseñará todas las cosas</a:t>
            </a:r>
            <a:r>
              <a:rPr lang="es-CO" i="1" dirty="0">
                <a:solidFill>
                  <a:srgbClr val="00B050"/>
                </a:solidFill>
              </a:rPr>
              <a:t> y les hará recordar todo lo que les he </a:t>
            </a:r>
            <a:r>
              <a:rPr lang="es-CO" i="1" dirty="0" err="1">
                <a:solidFill>
                  <a:srgbClr val="00B050"/>
                </a:solidFill>
              </a:rPr>
              <a:t>dicho.”</a:t>
            </a:r>
            <a:r>
              <a:rPr lang="es-CO" b="1" i="1" dirty="0" err="1"/>
              <a:t>Juan</a:t>
            </a:r>
            <a:r>
              <a:rPr lang="es-CO" b="1" i="1" dirty="0"/>
              <a:t> 14:26 (NVI)</a:t>
            </a:r>
            <a:endParaRPr lang="es-CO" dirty="0"/>
          </a:p>
          <a:p>
            <a:pPr marL="0" indent="0" algn="ctr">
              <a:buNone/>
            </a:pPr>
            <a:r>
              <a:rPr lang="es-CO" i="1" dirty="0">
                <a:solidFill>
                  <a:srgbClr val="00B050"/>
                </a:solidFill>
              </a:rPr>
              <a:t>“Me refiero al Espíritu Santo, quien guía a toda la verdad.” </a:t>
            </a:r>
            <a:br>
              <a:rPr lang="es-CO" b="1" i="1" dirty="0"/>
            </a:br>
            <a:r>
              <a:rPr lang="es-CO" b="1" i="1" dirty="0"/>
              <a:t> 			Juan 14:17a (NTV)</a:t>
            </a: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CA8E16-61BC-6E86-1434-B4068751B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5369" y="1270000"/>
            <a:ext cx="3932237" cy="4598988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8CF0B69-3C9D-C1E1-447C-827BD91B2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369" y="1270000"/>
            <a:ext cx="3932237" cy="4598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135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C4300-5A70-7FC6-ECCE-108E3793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1600200"/>
          </a:xfrm>
        </p:spPr>
        <p:txBody>
          <a:bodyPr/>
          <a:lstStyle/>
          <a:p>
            <a:pPr algn="ctr"/>
            <a:r>
              <a:rPr lang="es-CO" b="1" i="1" dirty="0">
                <a:solidFill>
                  <a:schemeClr val="accent5">
                    <a:lumMod val="75000"/>
                  </a:schemeClr>
                </a:solidFill>
              </a:rPr>
              <a:t>VER LO QUE DIOS QUIERE QUE VEA</a:t>
            </a:r>
            <a:endParaRPr lang="es-CO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73B3C4-BDFF-F1D0-BF0C-F396EBB69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0"/>
            <a:ext cx="6172200" cy="590549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CO" i="1" dirty="0">
                <a:solidFill>
                  <a:srgbClr val="00B050"/>
                </a:solidFill>
              </a:rPr>
              <a:t>“…el Espíritu tomará de lo mío y </a:t>
            </a:r>
            <a:r>
              <a:rPr lang="es-CO" i="1" u="sng" dirty="0">
                <a:solidFill>
                  <a:srgbClr val="00B050"/>
                </a:solidFill>
              </a:rPr>
              <a:t>se lo dará a conocer</a:t>
            </a:r>
            <a:r>
              <a:rPr lang="es-CO" i="1" dirty="0">
                <a:solidFill>
                  <a:srgbClr val="00B050"/>
                </a:solidFill>
              </a:rPr>
              <a:t> a ustedes” </a:t>
            </a:r>
            <a:r>
              <a:rPr lang="es-CO" i="1" dirty="0"/>
              <a:t>Juan 16:15 (NVI)</a:t>
            </a:r>
            <a:endParaRPr lang="es-CO" dirty="0"/>
          </a:p>
          <a:p>
            <a:pPr marL="0" indent="0" algn="ctr">
              <a:buNone/>
            </a:pPr>
            <a:endParaRPr lang="es-CO" dirty="0"/>
          </a:p>
          <a:p>
            <a:pPr marL="0" indent="0" algn="ctr">
              <a:buNone/>
            </a:pPr>
            <a:r>
              <a:rPr lang="es-CO" i="1" dirty="0">
                <a:solidFill>
                  <a:srgbClr val="00B050"/>
                </a:solidFill>
              </a:rPr>
              <a:t>“Le pido al Dios de nuestro Señor Jesucristo, es decir, al Padre maravilloso, que les dé su </a:t>
            </a:r>
            <a:r>
              <a:rPr lang="es-CO" i="1" u="sng" dirty="0">
                <a:solidFill>
                  <a:srgbClr val="00B050"/>
                </a:solidFill>
              </a:rPr>
              <a:t>Espíritu</a:t>
            </a:r>
            <a:r>
              <a:rPr lang="es-CO" i="1" dirty="0">
                <a:solidFill>
                  <a:srgbClr val="00B050"/>
                </a:solidFill>
              </a:rPr>
              <a:t> para que sean sabios y </a:t>
            </a:r>
            <a:r>
              <a:rPr lang="es-CO" i="1" u="sng" dirty="0">
                <a:solidFill>
                  <a:srgbClr val="00B050"/>
                </a:solidFill>
              </a:rPr>
              <a:t>puedan entender cómo</a:t>
            </a:r>
            <a:r>
              <a:rPr lang="es-CO" i="1" dirty="0">
                <a:solidFill>
                  <a:srgbClr val="00B050"/>
                </a:solidFill>
              </a:rPr>
              <a:t> es Dios.” </a:t>
            </a:r>
            <a:r>
              <a:rPr lang="es-CO" i="1" dirty="0"/>
              <a:t>	Efesios 1:17 (TLA)</a:t>
            </a:r>
            <a:endParaRPr lang="es-CO" dirty="0"/>
          </a:p>
          <a:p>
            <a:pPr marL="0" indent="0" algn="ctr">
              <a:buNone/>
            </a:pPr>
            <a:r>
              <a:rPr lang="es-CO" i="1" dirty="0"/>
              <a:t> </a:t>
            </a:r>
            <a:endParaRPr lang="es-CO" dirty="0"/>
          </a:p>
          <a:p>
            <a:pPr marL="0" indent="0" algn="ctr">
              <a:buNone/>
            </a:pPr>
            <a:r>
              <a:rPr lang="es-CO" i="1" dirty="0">
                <a:solidFill>
                  <a:srgbClr val="00B050"/>
                </a:solidFill>
              </a:rPr>
              <a:t>“Pido también que les sean </a:t>
            </a:r>
            <a:r>
              <a:rPr lang="es-CO" i="1" u="sng" dirty="0">
                <a:solidFill>
                  <a:srgbClr val="00B050"/>
                </a:solidFill>
              </a:rPr>
              <a:t>iluminados</a:t>
            </a:r>
            <a:r>
              <a:rPr lang="es-CO" i="1" dirty="0">
                <a:solidFill>
                  <a:srgbClr val="00B050"/>
                </a:solidFill>
              </a:rPr>
              <a:t> </a:t>
            </a:r>
            <a:r>
              <a:rPr lang="es-CO" i="1" u="sng" dirty="0">
                <a:solidFill>
                  <a:srgbClr val="00B050"/>
                </a:solidFill>
              </a:rPr>
              <a:t>los ojos del corazón</a:t>
            </a:r>
            <a:r>
              <a:rPr lang="es-CO" i="1" dirty="0">
                <a:solidFill>
                  <a:srgbClr val="00B050"/>
                </a:solidFill>
              </a:rPr>
              <a:t> para </a:t>
            </a:r>
            <a:r>
              <a:rPr lang="es-CO" i="1" u="sng" dirty="0">
                <a:solidFill>
                  <a:srgbClr val="00B050"/>
                </a:solidFill>
              </a:rPr>
              <a:t>que sepan</a:t>
            </a:r>
            <a:r>
              <a:rPr lang="es-CO" i="1" dirty="0">
                <a:solidFill>
                  <a:srgbClr val="00B050"/>
                </a:solidFill>
              </a:rPr>
              <a:t> a qué esperanza él los ha llamado, cuál es la riqueza de su gloriosa herencia entre los santos, y cuán incomparable es la grandeza de su poder a favor de los que creemos. Ese poder es la fuerza grandiosa y eficaz.” 	</a:t>
            </a:r>
            <a:r>
              <a:rPr lang="es-CO" i="1" dirty="0"/>
              <a:t>Efesios 1:18-19 (NVI)</a:t>
            </a:r>
            <a:endParaRPr lang="es-CO" dirty="0"/>
          </a:p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72E369-9C82-D671-3E83-5CFD3B325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4343400" cy="4305299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6548ED8-84F7-DBAB-2EE3-93DACE8A7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612" y="2057398"/>
            <a:ext cx="4346576" cy="434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504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0551D-5666-D481-34F0-299476D28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solidFill>
                  <a:schemeClr val="accent5">
                    <a:lumMod val="75000"/>
                  </a:schemeClr>
                </a:solidFill>
              </a:rPr>
              <a:t>¿</a:t>
            </a:r>
            <a:r>
              <a:rPr lang="es-CO" b="1" cap="all" dirty="0">
                <a:solidFill>
                  <a:schemeClr val="accent5">
                    <a:lumMod val="75000"/>
                  </a:schemeClr>
                </a:solidFill>
              </a:rPr>
              <a:t>Qué </a:t>
            </a:r>
            <a:r>
              <a:rPr lang="es-CO" b="1" dirty="0">
                <a:solidFill>
                  <a:schemeClr val="accent5">
                    <a:lumMod val="75000"/>
                  </a:schemeClr>
                </a:solidFill>
              </a:rPr>
              <a:t>PASA CUANDO DIOS ABRE MIS OJOS?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D65DDB-4E45-AFA0-A706-EA719D5A9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0788" y="457200"/>
            <a:ext cx="6462712" cy="59563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s-CO" sz="3800" dirty="0"/>
              <a:t>1.	</a:t>
            </a:r>
            <a:r>
              <a:rPr lang="es-CO" sz="3800" u="sng" dirty="0"/>
              <a:t>VEO LA </a:t>
            </a:r>
            <a:r>
              <a:rPr lang="es-CO" sz="3800" u="sng" cap="all" dirty="0"/>
              <a:t>Solución</a:t>
            </a:r>
            <a:r>
              <a:rPr lang="es-CO" sz="3800" u="sng" dirty="0"/>
              <a:t> A MI PROBLEMA</a:t>
            </a:r>
            <a:endParaRPr lang="es-CO" sz="3800" dirty="0"/>
          </a:p>
          <a:p>
            <a:pPr marL="0" indent="0" algn="ctr">
              <a:buNone/>
            </a:pPr>
            <a:r>
              <a:rPr lang="es-CO" sz="3800" i="1" dirty="0">
                <a:solidFill>
                  <a:srgbClr val="00B050"/>
                </a:solidFill>
              </a:rPr>
              <a:t>“En ese momento Dios le abrió a Agar los ojos, y </a:t>
            </a:r>
            <a:r>
              <a:rPr lang="es-CO" sz="3800" i="1" u="sng" dirty="0">
                <a:solidFill>
                  <a:srgbClr val="00B050"/>
                </a:solidFill>
              </a:rPr>
              <a:t>ella vio un pozo de agua</a:t>
            </a:r>
            <a:r>
              <a:rPr lang="es-CO" sz="3800" i="1" dirty="0">
                <a:solidFill>
                  <a:srgbClr val="00B050"/>
                </a:solidFill>
              </a:rPr>
              <a:t>. En seguida fue a llenar el odre y le dio de beber al niño.” </a:t>
            </a:r>
            <a:r>
              <a:rPr lang="es-CO" sz="3800" i="1" dirty="0"/>
              <a:t>Génesis 21:19 NVI </a:t>
            </a:r>
            <a:endParaRPr lang="es-CO" sz="3800" dirty="0"/>
          </a:p>
          <a:p>
            <a:pPr marL="0" indent="0" algn="ctr">
              <a:buNone/>
            </a:pPr>
            <a:r>
              <a:rPr lang="es-CO" sz="3800" dirty="0"/>
              <a:t>2.	</a:t>
            </a:r>
            <a:r>
              <a:rPr lang="es-CO" sz="3800" u="sng" dirty="0"/>
              <a:t>VEO LA BARRERA QUE ME IMPIDE PROGRESAR</a:t>
            </a:r>
            <a:endParaRPr lang="es-CO" sz="3800" dirty="0"/>
          </a:p>
          <a:p>
            <a:pPr marL="0" indent="0" algn="ctr">
              <a:buNone/>
            </a:pPr>
            <a:r>
              <a:rPr lang="es-CO" sz="3800" i="1" dirty="0">
                <a:solidFill>
                  <a:srgbClr val="00B050"/>
                </a:solidFill>
              </a:rPr>
              <a:t>“El Señor abrió los ojos de </a:t>
            </a:r>
            <a:r>
              <a:rPr lang="es-CO" sz="3800" i="1" dirty="0" err="1">
                <a:solidFill>
                  <a:srgbClr val="00B050"/>
                </a:solidFill>
              </a:rPr>
              <a:t>Balán</a:t>
            </a:r>
            <a:r>
              <a:rPr lang="es-CO" sz="3800" i="1" dirty="0">
                <a:solidFill>
                  <a:srgbClr val="00B050"/>
                </a:solidFill>
              </a:rPr>
              <a:t>, y éste </a:t>
            </a:r>
            <a:r>
              <a:rPr lang="es-CO" sz="3800" i="1" u="sng" dirty="0">
                <a:solidFill>
                  <a:srgbClr val="00B050"/>
                </a:solidFill>
              </a:rPr>
              <a:t>pudo ver al ángel del Señor en el camino</a:t>
            </a:r>
            <a:r>
              <a:rPr lang="es-CO" sz="3800" i="1" dirty="0">
                <a:solidFill>
                  <a:srgbClr val="00B050"/>
                </a:solidFill>
              </a:rPr>
              <a:t> y empuñando la espada. </a:t>
            </a:r>
            <a:r>
              <a:rPr lang="es-CO" sz="3800" i="1" dirty="0" err="1">
                <a:solidFill>
                  <a:srgbClr val="00B050"/>
                </a:solidFill>
              </a:rPr>
              <a:t>Balán</a:t>
            </a:r>
            <a:r>
              <a:rPr lang="es-CO" sz="3800" i="1" dirty="0">
                <a:solidFill>
                  <a:srgbClr val="00B050"/>
                </a:solidFill>
              </a:rPr>
              <a:t> se inclinó entonces y se postró rostro en tierra.”  </a:t>
            </a:r>
          </a:p>
          <a:p>
            <a:pPr marL="0" indent="0" algn="ctr">
              <a:buNone/>
            </a:pPr>
            <a:r>
              <a:rPr lang="es-CO" sz="3800" i="1" dirty="0"/>
              <a:t>Números 22:31 NVI</a:t>
            </a:r>
            <a:endParaRPr lang="es-CO" sz="3800" dirty="0"/>
          </a:p>
          <a:p>
            <a:pPr marL="0" indent="0" algn="ctr">
              <a:buNone/>
            </a:pPr>
            <a:r>
              <a:rPr lang="es-CO" sz="3800" dirty="0"/>
              <a:t>3.	</a:t>
            </a:r>
            <a:r>
              <a:rPr lang="es-CO" sz="3800" u="sng" dirty="0"/>
              <a:t>VEO CUAL ES LA MEJOR DEFENSA CONTRA LOS ATAQUES</a:t>
            </a:r>
            <a:endParaRPr lang="es-CO" sz="3800" dirty="0"/>
          </a:p>
          <a:p>
            <a:pPr marL="0" indent="0" algn="ctr">
              <a:buNone/>
            </a:pPr>
            <a:r>
              <a:rPr lang="es-CO" sz="3800" i="1" dirty="0">
                <a:solidFill>
                  <a:srgbClr val="00B050"/>
                </a:solidFill>
              </a:rPr>
              <a:t>“Eliseo oró: «Oh SEÑOR, ¡abre los ojos de este joven para que vea!». Así que el SEÑOR abrió los ojos del joven, y cuando levantó la vista vio que la montaña alrededor de Eliseo estaba </a:t>
            </a:r>
            <a:r>
              <a:rPr lang="es-CO" sz="3800" i="1" u="sng" dirty="0">
                <a:solidFill>
                  <a:srgbClr val="00B050"/>
                </a:solidFill>
              </a:rPr>
              <a:t>llena de caballos y carros de fuego</a:t>
            </a:r>
            <a:r>
              <a:rPr lang="es-CO" sz="3800" i="1" dirty="0">
                <a:solidFill>
                  <a:srgbClr val="00B050"/>
                </a:solidFill>
              </a:rPr>
              <a:t>.”        </a:t>
            </a:r>
            <a:r>
              <a:rPr lang="es-CO" sz="3800" i="1" dirty="0"/>
              <a:t>Reyes 6:17 NTV</a:t>
            </a:r>
            <a:endParaRPr lang="es-CO" sz="3800" dirty="0"/>
          </a:p>
          <a:p>
            <a:pPr marL="0" indent="0" algn="ctr">
              <a:buNone/>
            </a:pPr>
            <a:endParaRPr lang="es-CO" sz="3800" dirty="0"/>
          </a:p>
          <a:p>
            <a:pPr marL="0" indent="0" algn="ctr">
              <a:buNone/>
            </a:pPr>
            <a:r>
              <a:rPr lang="es-CO" sz="3800" dirty="0"/>
              <a:t>4.	</a:t>
            </a:r>
            <a:r>
              <a:rPr lang="es-CO" sz="3800" u="sng" dirty="0"/>
              <a:t>VEO QUE DIOS ESTA CAMINANDO CONMIGO</a:t>
            </a:r>
            <a:endParaRPr lang="es-CO" sz="3800" dirty="0"/>
          </a:p>
          <a:p>
            <a:pPr marL="0" indent="0" algn="ctr">
              <a:buNone/>
            </a:pPr>
            <a:r>
              <a:rPr lang="es-CO" sz="3800" i="1" dirty="0">
                <a:solidFill>
                  <a:srgbClr val="00B050"/>
                </a:solidFill>
              </a:rPr>
              <a:t>“De pronto, se les abrieron los ojos y </a:t>
            </a:r>
            <a:r>
              <a:rPr lang="es-CO" sz="3800" i="1" u="sng" dirty="0">
                <a:solidFill>
                  <a:srgbClr val="00B050"/>
                </a:solidFill>
              </a:rPr>
              <a:t>lo reconocieron</a:t>
            </a:r>
            <a:r>
              <a:rPr lang="es-CO" sz="3800" i="1" dirty="0">
                <a:solidFill>
                  <a:srgbClr val="00B050"/>
                </a:solidFill>
              </a:rPr>
              <a:t>. Y, en ese instante, Jesús desapareció.”  </a:t>
            </a:r>
            <a:r>
              <a:rPr lang="es-CO" sz="3800" i="1" dirty="0"/>
              <a:t>	Lucas 24:31 NTV </a:t>
            </a:r>
            <a:endParaRPr lang="es-CO" sz="3800" dirty="0"/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3FDC7BE-D640-8E9D-E3C0-18C9F877B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178300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4058D85-1733-428E-28E4-8DC276281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789" y="2057400"/>
            <a:ext cx="3932236" cy="417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903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1A7B0A-662B-E0A4-7A99-4E3F2E78D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2200" b="1" u="sng" dirty="0">
                <a:solidFill>
                  <a:schemeClr val="accent5">
                    <a:lumMod val="75000"/>
                  </a:schemeClr>
                </a:solidFill>
              </a:rPr>
              <a:t>¿</a:t>
            </a:r>
            <a:r>
              <a:rPr lang="es-CO" sz="2200" b="1" u="sng" cap="all" dirty="0">
                <a:solidFill>
                  <a:schemeClr val="accent5">
                    <a:lumMod val="75000"/>
                  </a:schemeClr>
                </a:solidFill>
              </a:rPr>
              <a:t>Cómo</a:t>
            </a:r>
            <a:r>
              <a:rPr lang="es-CO" sz="2200" b="1" u="sng" dirty="0">
                <a:solidFill>
                  <a:schemeClr val="accent5">
                    <a:lumMod val="75000"/>
                  </a:schemeClr>
                </a:solidFill>
              </a:rPr>
              <a:t> PUEDO PREPARARME PARA VER LO </a:t>
            </a:r>
            <a:br>
              <a:rPr lang="es-CO" sz="2200" b="1" u="sng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s-CO" sz="2200" b="1" u="sng" dirty="0">
                <a:solidFill>
                  <a:schemeClr val="accent5">
                    <a:lumMod val="75000"/>
                  </a:schemeClr>
                </a:solidFill>
              </a:rPr>
              <a:t>QUE DIOS QUIERE QUE VEA?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86B7B-1E84-C55E-5FAD-312536861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2025" y="279400"/>
            <a:ext cx="6861175" cy="6146799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es-CO" sz="6800" u="sng" dirty="0"/>
              <a:t>1. COMENZANDO </a:t>
            </a:r>
            <a:r>
              <a:rPr lang="es-CO" sz="6800" u="sng" cap="all" dirty="0"/>
              <a:t>UNA Relación PERSONAL CON Jesús</a:t>
            </a:r>
            <a:endParaRPr lang="es-CO" sz="6800" dirty="0"/>
          </a:p>
          <a:p>
            <a:pPr marL="0" indent="0" algn="ctr">
              <a:buNone/>
            </a:pPr>
            <a:r>
              <a:rPr lang="es-CO" sz="6800" i="1" dirty="0">
                <a:solidFill>
                  <a:srgbClr val="00B050"/>
                </a:solidFill>
              </a:rPr>
              <a:t>“El que no tiene el Espíritu no acepta lo que procede del Espíritu de Dios, pues para él es locura. </a:t>
            </a:r>
            <a:r>
              <a:rPr lang="es-CO" sz="6800" i="1" u="sng" dirty="0">
                <a:solidFill>
                  <a:srgbClr val="00B050"/>
                </a:solidFill>
              </a:rPr>
              <a:t>No puede entenderlo</a:t>
            </a:r>
            <a:r>
              <a:rPr lang="es-CO" sz="6800" i="1" dirty="0">
                <a:solidFill>
                  <a:srgbClr val="00B050"/>
                </a:solidFill>
              </a:rPr>
              <a:t>, porque hay que discernirlo espiritualmente.”  </a:t>
            </a:r>
            <a:r>
              <a:rPr lang="es-CO" sz="6800" i="1" dirty="0"/>
              <a:t>Corintios 2:14 NVI</a:t>
            </a:r>
            <a:endParaRPr lang="es-CO" sz="6800" dirty="0"/>
          </a:p>
          <a:p>
            <a:pPr marL="0" indent="0" algn="ctr">
              <a:buNone/>
            </a:pPr>
            <a:r>
              <a:rPr lang="es-CO" sz="6800" i="1" dirty="0"/>
              <a:t> </a:t>
            </a:r>
            <a:r>
              <a:rPr lang="es-CO" sz="6800" i="1" dirty="0">
                <a:solidFill>
                  <a:srgbClr val="00B050"/>
                </a:solidFill>
              </a:rPr>
              <a:t>“Jesús le respondió: —Te digo la verdad, a menos que </a:t>
            </a:r>
            <a:r>
              <a:rPr lang="es-CO" sz="6800" i="1" u="sng" dirty="0">
                <a:solidFill>
                  <a:srgbClr val="00B050"/>
                </a:solidFill>
              </a:rPr>
              <a:t>nazcas de nuevo</a:t>
            </a:r>
            <a:r>
              <a:rPr lang="es-CO" sz="6800" i="1" dirty="0">
                <a:solidFill>
                  <a:srgbClr val="00B050"/>
                </a:solidFill>
              </a:rPr>
              <a:t>, no </a:t>
            </a:r>
            <a:r>
              <a:rPr lang="es-CO" sz="6800" i="1" u="sng" dirty="0">
                <a:solidFill>
                  <a:srgbClr val="00B050"/>
                </a:solidFill>
              </a:rPr>
              <a:t>puedes ver</a:t>
            </a:r>
            <a:r>
              <a:rPr lang="es-CO" sz="6800" i="1" dirty="0">
                <a:solidFill>
                  <a:srgbClr val="00B050"/>
                </a:solidFill>
              </a:rPr>
              <a:t> el reino de Dios."            </a:t>
            </a:r>
            <a:r>
              <a:rPr lang="es-CO" sz="6800" i="1" dirty="0"/>
              <a:t>Juan 3:3 NTV</a:t>
            </a:r>
            <a:endParaRPr lang="es-CO" sz="6800" dirty="0"/>
          </a:p>
          <a:p>
            <a:pPr marL="0" indent="0" algn="ctr">
              <a:buNone/>
            </a:pPr>
            <a:r>
              <a:rPr lang="es-CO" sz="6800" dirty="0"/>
              <a:t>2.</a:t>
            </a:r>
            <a:r>
              <a:rPr lang="es-CO" sz="6800" u="sng" cap="all" dirty="0"/>
              <a:t>PidIéNDOLE</a:t>
            </a:r>
            <a:r>
              <a:rPr lang="es-CO" sz="6800" u="sng" dirty="0"/>
              <a:t> A DIOS CON FE QUE ABRA MIS OJOS</a:t>
            </a:r>
            <a:endParaRPr lang="es-CO" sz="6800" dirty="0"/>
          </a:p>
          <a:p>
            <a:pPr marL="0" indent="0" algn="ctr">
              <a:buNone/>
            </a:pPr>
            <a:r>
              <a:rPr lang="es-CO" sz="6800" i="1" dirty="0">
                <a:solidFill>
                  <a:srgbClr val="00B050"/>
                </a:solidFill>
              </a:rPr>
              <a:t>    “Ábreme los ojos, para que contemple las maravillas de tu ley. </a:t>
            </a:r>
            <a:r>
              <a:rPr lang="es-CO" sz="6800" i="1" dirty="0"/>
              <a:t>Salmos 119:18 NVI</a:t>
            </a:r>
            <a:endParaRPr lang="es-CO" sz="6800" dirty="0"/>
          </a:p>
          <a:p>
            <a:pPr marL="0" indent="0" algn="ctr">
              <a:buNone/>
            </a:pPr>
            <a:r>
              <a:rPr lang="es-CO" sz="6800" i="1" dirty="0">
                <a:solidFill>
                  <a:srgbClr val="00B050"/>
                </a:solidFill>
              </a:rPr>
              <a:t>“Si a alguno de ustedes le falta sabiduría, pídasela a Dios, y él se la dará, pues Dios da a todos generosamente sin menospreciar a nadie.</a:t>
            </a:r>
            <a:r>
              <a:rPr lang="es-CO" sz="6800" i="1" baseline="30000" dirty="0">
                <a:solidFill>
                  <a:srgbClr val="00B050"/>
                </a:solidFill>
              </a:rPr>
              <a:t> </a:t>
            </a:r>
            <a:r>
              <a:rPr lang="es-CO" sz="6800" i="1" dirty="0">
                <a:solidFill>
                  <a:srgbClr val="00B050"/>
                </a:solidFill>
              </a:rPr>
              <a:t>Pero que pida </a:t>
            </a:r>
            <a:r>
              <a:rPr lang="es-CO" sz="6800" i="1" u="sng" dirty="0">
                <a:solidFill>
                  <a:srgbClr val="00B050"/>
                </a:solidFill>
              </a:rPr>
              <a:t>con fe, sin dudar</a:t>
            </a:r>
            <a:r>
              <a:rPr lang="es-CO" sz="6800" i="1" dirty="0">
                <a:solidFill>
                  <a:srgbClr val="00B050"/>
                </a:solidFill>
              </a:rPr>
              <a:t>.” </a:t>
            </a:r>
            <a:r>
              <a:rPr lang="es-CO" sz="6800" i="1" dirty="0"/>
              <a:t>Santiago 1:5-6 NVI</a:t>
            </a:r>
            <a:endParaRPr lang="es-CO" sz="6800" dirty="0"/>
          </a:p>
          <a:p>
            <a:pPr marL="0" indent="0" algn="ctr">
              <a:buNone/>
            </a:pPr>
            <a:r>
              <a:rPr lang="es-CO" sz="6800" i="1" dirty="0">
                <a:solidFill>
                  <a:srgbClr val="00B050"/>
                </a:solidFill>
              </a:rPr>
              <a:t>" </a:t>
            </a:r>
            <a:r>
              <a:rPr lang="es-CO" sz="6800" i="1" u="sng" dirty="0">
                <a:solidFill>
                  <a:srgbClr val="00B050"/>
                </a:solidFill>
              </a:rPr>
              <a:t>Pidan</a:t>
            </a:r>
            <a:r>
              <a:rPr lang="es-CO" sz="6800" i="1" dirty="0">
                <a:solidFill>
                  <a:srgbClr val="00B050"/>
                </a:solidFill>
              </a:rPr>
              <a:t>, y se les dará; </a:t>
            </a:r>
            <a:r>
              <a:rPr lang="es-CO" sz="6800" i="1" u="sng" dirty="0">
                <a:solidFill>
                  <a:srgbClr val="00B050"/>
                </a:solidFill>
              </a:rPr>
              <a:t>busquen</a:t>
            </a:r>
            <a:r>
              <a:rPr lang="es-CO" sz="6800" i="1" dirty="0">
                <a:solidFill>
                  <a:srgbClr val="00B050"/>
                </a:solidFill>
              </a:rPr>
              <a:t>, y encontrarán; </a:t>
            </a:r>
            <a:r>
              <a:rPr lang="es-CO" sz="6800" i="1" u="sng" dirty="0">
                <a:solidFill>
                  <a:srgbClr val="00B050"/>
                </a:solidFill>
              </a:rPr>
              <a:t>llamen</a:t>
            </a:r>
            <a:r>
              <a:rPr lang="es-CO" sz="6800" i="1" dirty="0">
                <a:solidFill>
                  <a:srgbClr val="00B050"/>
                </a:solidFill>
              </a:rPr>
              <a:t>, y se les abrirá.”  </a:t>
            </a:r>
            <a:r>
              <a:rPr lang="es-CO" sz="6800" i="1" dirty="0"/>
              <a:t>Mateo 7:7 NVI</a:t>
            </a:r>
            <a:endParaRPr lang="es-CO" sz="6800" dirty="0"/>
          </a:p>
          <a:p>
            <a:pPr marL="0" indent="0" algn="ctr">
              <a:buNone/>
            </a:pPr>
            <a:r>
              <a:rPr lang="es-CO" sz="6800" i="1" dirty="0">
                <a:solidFill>
                  <a:srgbClr val="00B050"/>
                </a:solidFill>
              </a:rPr>
              <a:t>“El Señor dice: «Yo te </a:t>
            </a:r>
            <a:r>
              <a:rPr lang="es-CO" sz="6800" i="1" u="sng" dirty="0">
                <a:solidFill>
                  <a:srgbClr val="00B050"/>
                </a:solidFill>
              </a:rPr>
              <a:t>instruiré</a:t>
            </a:r>
            <a:r>
              <a:rPr lang="es-CO" sz="6800" i="1" dirty="0">
                <a:solidFill>
                  <a:srgbClr val="00B050"/>
                </a:solidFill>
              </a:rPr>
              <a:t>, yo te </a:t>
            </a:r>
            <a:r>
              <a:rPr lang="es-CO" sz="6800" i="1" u="sng" dirty="0">
                <a:solidFill>
                  <a:srgbClr val="00B050"/>
                </a:solidFill>
              </a:rPr>
              <a:t>mostraré</a:t>
            </a:r>
            <a:r>
              <a:rPr lang="es-CO" sz="6800" i="1" dirty="0">
                <a:solidFill>
                  <a:srgbClr val="00B050"/>
                </a:solidFill>
              </a:rPr>
              <a:t> el camino que debes seguir; yo te daré </a:t>
            </a:r>
            <a:r>
              <a:rPr lang="es-CO" sz="6800" i="1" u="sng" dirty="0">
                <a:solidFill>
                  <a:srgbClr val="00B050"/>
                </a:solidFill>
              </a:rPr>
              <a:t>consejos</a:t>
            </a:r>
            <a:r>
              <a:rPr lang="es-CO" sz="6800" i="1" dirty="0">
                <a:solidFill>
                  <a:srgbClr val="00B050"/>
                </a:solidFill>
              </a:rPr>
              <a:t> y </a:t>
            </a:r>
            <a:r>
              <a:rPr lang="es-CO" sz="6800" i="1" u="sng" dirty="0">
                <a:solidFill>
                  <a:srgbClr val="00B050"/>
                </a:solidFill>
              </a:rPr>
              <a:t>velaré</a:t>
            </a:r>
            <a:r>
              <a:rPr lang="es-CO" sz="6800" i="1" dirty="0">
                <a:solidFill>
                  <a:srgbClr val="00B050"/>
                </a:solidFill>
              </a:rPr>
              <a:t> por ti.”  </a:t>
            </a:r>
            <a:r>
              <a:rPr lang="es-CO" sz="6800" i="1" dirty="0"/>
              <a:t>Salmos 32:8 NVI  </a:t>
            </a:r>
            <a:endParaRPr lang="es-CO" sz="6800" dirty="0"/>
          </a:p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1B7B6E-00FA-AFE7-2205-486037756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52600"/>
            <a:ext cx="3932237" cy="4648200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64C0032-CF31-82A7-2D59-48721F71F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789" y="1752600"/>
            <a:ext cx="3932236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788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0676F-24C8-0D5B-150A-0D6F3E71C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35100"/>
          </a:xfrm>
        </p:spPr>
        <p:txBody>
          <a:bodyPr>
            <a:noAutofit/>
          </a:bodyPr>
          <a:lstStyle/>
          <a:p>
            <a:pPr algn="ctr"/>
            <a:r>
              <a:rPr lang="es-CO" sz="2800" b="1" u="sng" dirty="0">
                <a:solidFill>
                  <a:schemeClr val="accent5">
                    <a:lumMod val="75000"/>
                  </a:schemeClr>
                </a:solidFill>
              </a:rPr>
              <a:t>¿</a:t>
            </a:r>
            <a:r>
              <a:rPr lang="es-CO" sz="2800" b="1" u="sng" cap="all" dirty="0">
                <a:solidFill>
                  <a:schemeClr val="accent5">
                    <a:lumMod val="75000"/>
                  </a:schemeClr>
                </a:solidFill>
              </a:rPr>
              <a:t>Cómo</a:t>
            </a:r>
            <a:r>
              <a:rPr lang="es-CO" sz="2800" b="1" u="sng" dirty="0">
                <a:solidFill>
                  <a:schemeClr val="accent5">
                    <a:lumMod val="75000"/>
                  </a:schemeClr>
                </a:solidFill>
              </a:rPr>
              <a:t> PUEDO PREPARARME PARA VER LO QUE DIOS QUIERE QUE VEA?</a:t>
            </a:r>
            <a:endParaRPr lang="es-CO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40F299-6189-4AC9-1538-B843AC548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2025" y="304800"/>
            <a:ext cx="6873875" cy="609599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CO" b="1" dirty="0"/>
              <a:t>3</a:t>
            </a:r>
            <a:r>
              <a:rPr lang="es-CO" dirty="0"/>
              <a:t>.	</a:t>
            </a:r>
            <a:r>
              <a:rPr lang="es-CO" u="sng" cap="all" dirty="0" err="1"/>
              <a:t>acercáNDOME</a:t>
            </a:r>
            <a:r>
              <a:rPr lang="es-CO" u="sng" cap="all" dirty="0"/>
              <a:t> con una actitud humilde</a:t>
            </a:r>
            <a:endParaRPr lang="es-CO" dirty="0"/>
          </a:p>
          <a:p>
            <a:pPr marL="0" indent="0" algn="ctr">
              <a:buNone/>
            </a:pPr>
            <a:r>
              <a:rPr lang="es-CO" i="1" dirty="0">
                <a:solidFill>
                  <a:srgbClr val="00B050"/>
                </a:solidFill>
              </a:rPr>
              <a:t> “Guía a </a:t>
            </a:r>
            <a:r>
              <a:rPr lang="es-CO" i="1" u="sng" dirty="0">
                <a:solidFill>
                  <a:srgbClr val="00B050"/>
                </a:solidFill>
              </a:rPr>
              <a:t>los humildes</a:t>
            </a:r>
            <a:r>
              <a:rPr lang="es-CO" i="1" dirty="0">
                <a:solidFill>
                  <a:srgbClr val="00B050"/>
                </a:solidFill>
              </a:rPr>
              <a:t> para que hagan lo correcto; les enseña su camino.”     </a:t>
            </a:r>
            <a:r>
              <a:rPr lang="es-CO" i="1" dirty="0"/>
              <a:t>Salmos 25:9 NTV  </a:t>
            </a:r>
            <a:endParaRPr lang="es-CO" dirty="0"/>
          </a:p>
          <a:p>
            <a:pPr marL="0" indent="0" algn="ctr">
              <a:buNone/>
            </a:pPr>
            <a:r>
              <a:rPr lang="es-CO" i="1" dirty="0">
                <a:solidFill>
                  <a:srgbClr val="00B050"/>
                </a:solidFill>
              </a:rPr>
              <a:t>“Confía en el Señor de todo corazón, y </a:t>
            </a:r>
            <a:r>
              <a:rPr lang="es-CO" i="1" u="sng" dirty="0">
                <a:solidFill>
                  <a:srgbClr val="00B050"/>
                </a:solidFill>
              </a:rPr>
              <a:t>no en tu propia inteligencia</a:t>
            </a:r>
            <a:r>
              <a:rPr lang="es-CO" i="1" dirty="0">
                <a:solidFill>
                  <a:srgbClr val="00B050"/>
                </a:solidFill>
              </a:rPr>
              <a:t>. Reconócelo en todos tus caminos, y él allanará tus sendas.”</a:t>
            </a:r>
            <a:r>
              <a:rPr lang="es-CO" i="1" dirty="0"/>
              <a:t>	  Proverbios 3:5-6 NVI</a:t>
            </a:r>
            <a:endParaRPr lang="es-CO" dirty="0"/>
          </a:p>
          <a:p>
            <a:pPr marL="0" indent="0" algn="ctr">
              <a:buNone/>
            </a:pPr>
            <a:r>
              <a:rPr lang="es-CO" dirty="0"/>
              <a:t>4.</a:t>
            </a:r>
            <a:r>
              <a:rPr lang="es-CO" u="sng" cap="all" dirty="0"/>
              <a:t>LimpiaNDO MI corazón de pecados y </a:t>
            </a:r>
            <a:r>
              <a:rPr lang="es-CO" u="sng" cap="all" dirty="0" err="1"/>
              <a:t>CONFLICTos</a:t>
            </a:r>
            <a:endParaRPr lang="es-CO" dirty="0"/>
          </a:p>
          <a:p>
            <a:pPr marL="0" indent="0" algn="ctr">
              <a:buNone/>
            </a:pPr>
            <a:r>
              <a:rPr lang="es-CO" i="1" dirty="0">
                <a:solidFill>
                  <a:srgbClr val="00B050"/>
                </a:solidFill>
              </a:rPr>
              <a:t>“Dichosos los de corazón limpio, porque </a:t>
            </a:r>
            <a:r>
              <a:rPr lang="es-CO" i="1" u="sng" dirty="0">
                <a:solidFill>
                  <a:srgbClr val="00B050"/>
                </a:solidFill>
              </a:rPr>
              <a:t>ellos verán</a:t>
            </a:r>
            <a:r>
              <a:rPr lang="es-CO" i="1" dirty="0">
                <a:solidFill>
                  <a:srgbClr val="00B050"/>
                </a:solidFill>
              </a:rPr>
              <a:t> a Dios.”</a:t>
            </a:r>
            <a:br>
              <a:rPr lang="es-CO" i="1" dirty="0"/>
            </a:br>
            <a:r>
              <a:rPr lang="es-CO" i="1" dirty="0"/>
              <a:t> Mateo 5:8 NVI</a:t>
            </a:r>
            <a:endParaRPr lang="es-CO" dirty="0"/>
          </a:p>
          <a:p>
            <a:pPr marL="0" indent="0" algn="ctr">
              <a:buNone/>
            </a:pPr>
            <a:r>
              <a:rPr lang="es-CO" i="1" dirty="0">
                <a:solidFill>
                  <a:srgbClr val="00B050"/>
                </a:solidFill>
              </a:rPr>
              <a:t>“Pero el que odia a su hermano está </a:t>
            </a:r>
            <a:r>
              <a:rPr lang="es-CO" i="1" u="sng" dirty="0">
                <a:solidFill>
                  <a:srgbClr val="00B050"/>
                </a:solidFill>
              </a:rPr>
              <a:t>en la oscuridad</a:t>
            </a:r>
            <a:r>
              <a:rPr lang="es-CO" i="1" dirty="0">
                <a:solidFill>
                  <a:srgbClr val="00B050"/>
                </a:solidFill>
              </a:rPr>
              <a:t> y en ella vive, y </a:t>
            </a:r>
            <a:r>
              <a:rPr lang="es-CO" i="1" u="sng" dirty="0">
                <a:solidFill>
                  <a:srgbClr val="00B050"/>
                </a:solidFill>
              </a:rPr>
              <a:t>no sabe a dónde va</a:t>
            </a:r>
            <a:r>
              <a:rPr lang="es-CO" i="1" dirty="0">
                <a:solidFill>
                  <a:srgbClr val="00B050"/>
                </a:solidFill>
              </a:rPr>
              <a:t> porque </a:t>
            </a:r>
            <a:r>
              <a:rPr lang="es-CO" i="1" u="sng" dirty="0">
                <a:solidFill>
                  <a:srgbClr val="00B050"/>
                </a:solidFill>
              </a:rPr>
              <a:t>la oscuridad no lo deja ver</a:t>
            </a:r>
            <a:r>
              <a:rPr lang="es-CO" i="1" dirty="0">
                <a:solidFill>
                  <a:srgbClr val="00B050"/>
                </a:solidFill>
              </a:rPr>
              <a:t>.” </a:t>
            </a:r>
            <a:r>
              <a:rPr lang="es-CO" i="1" dirty="0"/>
              <a:t>1 Juan 2:11 NVI</a:t>
            </a:r>
            <a:endParaRPr lang="es-CO" dirty="0"/>
          </a:p>
          <a:p>
            <a:pPr marL="0" indent="0" algn="ctr">
              <a:buNone/>
            </a:pPr>
            <a:r>
              <a:rPr lang="es-CO" dirty="0"/>
              <a:t>5. </a:t>
            </a:r>
            <a:r>
              <a:rPr lang="es-CO" u="sng" dirty="0"/>
              <a:t>COMPROM</a:t>
            </a:r>
            <a:r>
              <a:rPr lang="es-CO" u="sng" cap="all" dirty="0"/>
              <a:t>ETIENDOME</a:t>
            </a:r>
            <a:r>
              <a:rPr lang="es-CO" u="sng" dirty="0"/>
              <a:t> DE ANTEMANO HACER LO </a:t>
            </a:r>
            <a:br>
              <a:rPr lang="es-CO" u="sng" dirty="0"/>
            </a:br>
            <a:r>
              <a:rPr lang="es-CO" u="sng" dirty="0"/>
              <a:t>QUE DIOS DICE</a:t>
            </a:r>
            <a:endParaRPr lang="es-CO" dirty="0"/>
          </a:p>
          <a:p>
            <a:pPr marL="0" indent="0" algn="ctr">
              <a:buNone/>
            </a:pPr>
            <a:r>
              <a:rPr lang="es-CO" i="1" dirty="0">
                <a:solidFill>
                  <a:srgbClr val="00B050"/>
                </a:solidFill>
              </a:rPr>
              <a:t>“Señor enséñame el camino de tus leyes, </a:t>
            </a:r>
            <a:r>
              <a:rPr lang="es-CO" i="1" u="sng" dirty="0">
                <a:solidFill>
                  <a:srgbClr val="00B050"/>
                </a:solidFill>
              </a:rPr>
              <a:t>pues quiero seguirlo</a:t>
            </a:r>
            <a:r>
              <a:rPr lang="es-CO" i="1" dirty="0">
                <a:solidFill>
                  <a:srgbClr val="00B050"/>
                </a:solidFill>
              </a:rPr>
              <a:t> hasta el fin.</a:t>
            </a:r>
            <a:r>
              <a:rPr lang="es-CO" i="1" baseline="30000" dirty="0">
                <a:solidFill>
                  <a:srgbClr val="00B050"/>
                </a:solidFill>
              </a:rPr>
              <a:t> </a:t>
            </a:r>
            <a:r>
              <a:rPr lang="es-CO" i="1" dirty="0">
                <a:solidFill>
                  <a:srgbClr val="00B050"/>
                </a:solidFill>
              </a:rPr>
              <a:t>Dame entendimiento para </a:t>
            </a:r>
            <a:r>
              <a:rPr lang="es-CO" i="1" u="sng" dirty="0">
                <a:solidFill>
                  <a:srgbClr val="00B050"/>
                </a:solidFill>
              </a:rPr>
              <a:t>guardar tu enseñanza</a:t>
            </a:r>
            <a:r>
              <a:rPr lang="es-CO" i="1" dirty="0">
                <a:solidFill>
                  <a:srgbClr val="00B050"/>
                </a:solidFill>
              </a:rPr>
              <a:t>; ¡</a:t>
            </a:r>
            <a:r>
              <a:rPr lang="es-CO" i="1" u="sng" dirty="0">
                <a:solidFill>
                  <a:srgbClr val="00B050"/>
                </a:solidFill>
              </a:rPr>
              <a:t>quiero obedecerla de todo corazón</a:t>
            </a:r>
            <a:r>
              <a:rPr lang="es-CO" i="1" dirty="0">
                <a:solidFill>
                  <a:srgbClr val="00B050"/>
                </a:solidFill>
              </a:rPr>
              <a:t>!”       </a:t>
            </a:r>
            <a:r>
              <a:rPr lang="es-CO" i="1" dirty="0"/>
              <a:t>Salmos 119:33-34 DHH</a:t>
            </a:r>
            <a:endParaRPr lang="es-CO" dirty="0"/>
          </a:p>
          <a:p>
            <a:pPr marL="0" indent="0" algn="ctr">
              <a:buNone/>
            </a:pPr>
            <a:r>
              <a:rPr lang="es-CO" i="1" dirty="0">
                <a:solidFill>
                  <a:srgbClr val="00B050"/>
                </a:solidFill>
              </a:rPr>
              <a:t>“No se contenten sólo con escuchar la palabra, pues así se engañan ustedes mismos. Llévenla a la práctica.” </a:t>
            </a:r>
            <a:r>
              <a:rPr lang="es-CO" i="1" dirty="0"/>
              <a:t>	  Santiago 1:22 NVI</a:t>
            </a:r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911F67-E858-1718-96CA-16431FBB4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343399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A2852DF-F299-4686-8DE4-B37043DCF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788" y="2057398"/>
            <a:ext cx="3932237" cy="38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5887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881</Words>
  <Application>Microsoft Macintosh PowerPoint</Application>
  <PresentationFormat>Panorámica</PresentationFormat>
  <Paragraphs>44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         VER LO QUE DIOS QUIERE QUE VEA </vt:lpstr>
      <vt:lpstr>VER LO QUE DIOS QUIERE QUE VEA</vt:lpstr>
      <vt:lpstr>¿Qué PASA CUANDO DIOS ABRE MIS OJOS? </vt:lpstr>
      <vt:lpstr>¿Cómo PUEDO PREPARARME PARA VER LO  QUE DIOS QUIERE QUE VEA? </vt:lpstr>
      <vt:lpstr>¿Cómo PUEDO PREPARARME PARA VER LO QUE DIOS QUIERE QUE VEA?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VER LO QUE DIOS QUIERE QUE VEA </dc:title>
  <dc:creator>Microsoft Office User</dc:creator>
  <cp:lastModifiedBy>Microsoft Office User</cp:lastModifiedBy>
  <cp:revision>5</cp:revision>
  <dcterms:created xsi:type="dcterms:W3CDTF">2022-08-03T00:00:06Z</dcterms:created>
  <dcterms:modified xsi:type="dcterms:W3CDTF">2022-08-04T13:54:36Z</dcterms:modified>
</cp:coreProperties>
</file>