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5"/>
  </p:normalViewPr>
  <p:slideViewPr>
    <p:cSldViewPr snapToGrid="0" snapToObjects="1">
      <p:cViewPr varScale="1">
        <p:scale>
          <a:sx n="100" d="100"/>
          <a:sy n="100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7B7F4-D52A-874D-B16A-EFBCB016A547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B82DC-CAD0-564D-B0CB-E5F3AD23B9D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8117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8B82DC-CAD0-564D-B0CB-E5F3AD23B9D4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435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C803D-DB31-339D-D574-32626A8F7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96D3AE-2FF4-E4E5-3BB1-61AF05560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6CF302-B039-EF92-B41E-AB1ED4C27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FF8C86-5293-7006-420B-CF56C5CC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175C4-E9DF-4B46-6766-8C3BCB4F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56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0FA26-CD90-2334-E108-167475FF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0624B3-93A2-76CA-00BF-5D9D72C38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4AA1E-8046-A649-FB23-17037BBF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6B10AE-215D-22AF-7F1B-0181A7332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2A4CC2-D2DE-502D-58C5-22806C2DD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252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2CA2AF-DB0D-354B-48A1-FFCF18357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DC2F2A-0734-11DC-F143-F9DDBCD1E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61089-9F8B-56F9-227D-32CF4FE8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4BA7A3-4065-4B9C-DD2A-B8B5EF8A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F0B82-E6C0-F9DF-5ECA-9DE7E48C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69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2BBA9-5E78-F454-1571-C88F3B2F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F81A5-B8B5-643D-62EB-6A2282540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2F328B-2D1C-C604-8E5F-127AA8AA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C58AB5-44E0-5370-C819-8E1E0D6D8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C0805B-6230-1FF4-BC17-2C7F49082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03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A9490-407D-ADF4-B6B6-8E632564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94EA42-39E3-DBFB-7AF3-DCEC82223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2BE8F2-7C0E-242F-CCBD-8405A95A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A27E16-CCCA-5DD7-D09E-C1B589A5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7FE95D-B925-0973-C5CB-77F1FB16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73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557A2-171B-8AA7-E2BA-CBC691B7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5D1E8-317D-2797-F29D-4326A29C3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6AB005-224B-337A-615D-A7A387B8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83E812-09E0-5FA4-6F74-B52BBAAD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982102-384D-9A29-7696-9EDCCA29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7E0C4D-E21A-E77C-5417-6AC587D3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70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3C6DD-0550-5C5B-B3A4-853AE3F4D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5ADE1B-1DDE-9734-DCC2-602CCB2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738DF-1EB7-2688-2D00-BA435EA07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92661D-D731-8D7A-13C6-0F641448E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AA63F8-F851-1CD6-0CA6-5CCAD43D7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00A1D4-0D5B-689A-3794-9A13A1F2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D0E134-DA9E-C12B-774D-434D60573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2BAC57-5261-5A05-EF20-4E71710A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996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FD4AF-3E07-719F-0A02-2415BE5BE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BC8D58-3D24-0B01-EB69-22F5A8874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C73824-0BE5-E4C7-02F6-B65EFDCDB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D9B6A6-2E72-D720-0C2C-D7A157F4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343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9B2B00-8C92-AF33-75F7-914E7525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6353C7-1D93-EDC6-F954-1E523B5B2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0C01D9-455D-0CD7-62BD-8FD6091B6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2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13CEA-4DAC-BAFF-088A-24FE9EE9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85AF20-8BBE-F343-96D5-91E873B27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8964D5-2937-59A6-9054-678C10D8F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F11874-4C1E-4689-358B-5E401F44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B35C2E-A242-4353-65B9-3AB2DA3F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0BBC43-4B16-8220-E7C0-FE856E6D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805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AC533-7F6B-14F8-3CBA-12FFB00D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175D5B-CF12-B0B2-B61F-441C79964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615466-ABE5-8C36-916F-E38B2FA68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EB999C-4086-80FC-F957-20288DC9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EB018D-36B2-EF81-9B99-917C035D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613892-CB9E-4555-A00F-6BB2BA5A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37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9433F1-8CEB-3179-5C41-8962ECA9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304821-BB21-0666-0459-050A3444E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D10BD8-0B66-CE14-9541-DE9DC46CE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36022-D90A-9140-A9D2-BC5B1B8091CF}" type="datetimeFigureOut">
              <a:rPr lang="es-CO" smtClean="0"/>
              <a:t>27/07/22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C51F28-0967-59E9-8E80-D87986107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1DA4CC-4511-4C65-FCFD-752DD8BDD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11A5-EAC8-6146-BF01-83452658C2C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40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96C28-F1BD-06A2-6305-007C834B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O" sz="6700" b="1" i="1" dirty="0">
                <a:solidFill>
                  <a:srgbClr val="00B050"/>
                </a:solidFill>
              </a:rPr>
            </a:br>
            <a:r>
              <a:rPr lang="es-CO" sz="6700" b="1" i="1" dirty="0">
                <a:solidFill>
                  <a:schemeClr val="accent5">
                    <a:lumMod val="50000"/>
                  </a:schemeClr>
                </a:solidFill>
              </a:rPr>
              <a:t>COMO NOS CAMBIA LA BIBLIA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D2EE2B-A368-414F-B73C-68BDDFE8DF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s-CO" dirty="0"/>
          </a:p>
          <a:p>
            <a:pPr marL="0" indent="0" algn="ctr">
              <a:buNone/>
            </a:pPr>
            <a:r>
              <a:rPr lang="es-CO" b="1" i="1" dirty="0">
                <a:solidFill>
                  <a:srgbClr val="00B050"/>
                </a:solidFill>
              </a:rPr>
              <a:t>JESUS: “Las palabras que les he hablado son </a:t>
            </a:r>
            <a:r>
              <a:rPr lang="es-CO" b="1" i="1" u="sng" dirty="0">
                <a:solidFill>
                  <a:srgbClr val="00B050"/>
                </a:solidFill>
              </a:rPr>
              <a:t>espíritu</a:t>
            </a:r>
            <a:r>
              <a:rPr lang="es-CO" b="1" i="1" dirty="0">
                <a:solidFill>
                  <a:srgbClr val="00B050"/>
                </a:solidFill>
              </a:rPr>
              <a:t> y </a:t>
            </a:r>
            <a:br>
              <a:rPr lang="es-CO" b="1" i="1" dirty="0">
                <a:solidFill>
                  <a:srgbClr val="00B050"/>
                </a:solidFill>
              </a:rPr>
            </a:br>
            <a:r>
              <a:rPr lang="es-CO" b="1" i="1" dirty="0">
                <a:solidFill>
                  <a:srgbClr val="00B050"/>
                </a:solidFill>
              </a:rPr>
              <a:t>son </a:t>
            </a:r>
            <a:r>
              <a:rPr lang="es-CO" b="1" i="1" u="sng" dirty="0">
                <a:solidFill>
                  <a:srgbClr val="00B050"/>
                </a:solidFill>
              </a:rPr>
              <a:t>vida</a:t>
            </a:r>
            <a:r>
              <a:rPr lang="es-CO" b="1" i="1" dirty="0">
                <a:solidFill>
                  <a:srgbClr val="00B050"/>
                </a:solidFill>
              </a:rPr>
              <a:t>.” </a:t>
            </a:r>
            <a:r>
              <a:rPr lang="es-CO" b="1" i="1" dirty="0"/>
              <a:t>Juan 6:63 (NVI)</a:t>
            </a:r>
            <a:r>
              <a:rPr lang="es-CO" b="1" dirty="0"/>
              <a:t>  </a:t>
            </a:r>
            <a:endParaRPr lang="es-CO" dirty="0"/>
          </a:p>
          <a:p>
            <a:pPr marL="0" indent="0" algn="ctr">
              <a:buNone/>
            </a:pPr>
            <a:r>
              <a:rPr lang="es-CO" b="1" i="1" dirty="0">
                <a:solidFill>
                  <a:srgbClr val="00B050"/>
                </a:solidFill>
              </a:rPr>
              <a:t>“La palabra de Dios es </a:t>
            </a:r>
            <a:r>
              <a:rPr lang="es-CO" b="1" i="1" u="sng" cap="all" dirty="0">
                <a:solidFill>
                  <a:srgbClr val="00B050"/>
                </a:solidFill>
              </a:rPr>
              <a:t>viva</a:t>
            </a:r>
            <a:r>
              <a:rPr lang="es-CO" b="1" i="1" dirty="0">
                <a:solidFill>
                  <a:srgbClr val="00B050"/>
                </a:solidFill>
              </a:rPr>
              <a:t> y </a:t>
            </a:r>
            <a:r>
              <a:rPr lang="es-CO" b="1" i="1" u="sng" cap="all" dirty="0">
                <a:solidFill>
                  <a:srgbClr val="00B050"/>
                </a:solidFill>
              </a:rPr>
              <a:t>poderosa</a:t>
            </a:r>
            <a:r>
              <a:rPr lang="es-CO" b="1" i="1" dirty="0">
                <a:solidFill>
                  <a:srgbClr val="00B050"/>
                </a:solidFill>
              </a:rPr>
              <a:t>, y más cortante que cualquier espada de dos filos. Penetra hasta lo más profundo del alma y del espíritu, hasta la médula de los huesos, y juzga los pensamientos y las intenciones del corazón.”</a:t>
            </a:r>
            <a:r>
              <a:rPr lang="es-CO" b="1" i="1" dirty="0"/>
              <a:t>	 Hebreos 4:12 (NVI) </a:t>
            </a:r>
            <a:endParaRPr lang="es-CO" dirty="0"/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1F39B7-A853-91E6-2B55-1DA75EBB5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2499"/>
            <a:ext cx="5181600" cy="39544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b="1" i="1" dirty="0"/>
              <a:t>CONTIENE LA PALABRA DE DIOS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9ADDD1-E59D-5887-7A06-B7A795FE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300" y="2605880"/>
            <a:ext cx="41529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91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1.	</a:t>
            </a:r>
            <a:r>
              <a:rPr lang="es-CO" b="1" u="sng" dirty="0"/>
              <a:t>¡APRENDIENDOLA!</a:t>
            </a:r>
            <a:r>
              <a:rPr lang="es-CO" dirty="0">
                <a:effectLst/>
              </a:rPr>
              <a:t>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800" b="1" i="1" dirty="0">
                <a:solidFill>
                  <a:srgbClr val="00B050"/>
                </a:solidFill>
              </a:rPr>
              <a:t>Jesús contestó: “El error de ustedes es que no conocen las </a:t>
            </a:r>
            <a:r>
              <a:rPr lang="es-CO" sz="4800" b="1" dirty="0">
                <a:solidFill>
                  <a:srgbClr val="00B050"/>
                </a:solidFill>
              </a:rPr>
              <a:t>Escrituras</a:t>
            </a:r>
            <a:r>
              <a:rPr lang="es-CO" sz="4800" b="1" i="1" dirty="0">
                <a:solidFill>
                  <a:srgbClr val="00B050"/>
                </a:solidFill>
              </a:rPr>
              <a:t>...”</a:t>
            </a:r>
          </a:p>
          <a:p>
            <a:pPr marL="0" indent="0" algn="ctr">
              <a:buNone/>
            </a:pPr>
            <a:r>
              <a:rPr lang="es-CO" sz="4800" b="1" i="1" dirty="0"/>
              <a:t>Marcos 12:24 NTV</a:t>
            </a:r>
            <a:r>
              <a:rPr lang="es-CO" sz="4800" dirty="0">
                <a:effectLst/>
              </a:rPr>
              <a:t> </a:t>
            </a:r>
            <a:endParaRPr lang="es-CO" sz="4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034D20-8EE2-F1E4-E5F1-6AFA67C63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2476500"/>
            <a:ext cx="50927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735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/>
              <a:t>	2.	</a:t>
            </a:r>
            <a:r>
              <a:rPr lang="es-CO" b="1" u="sng" dirty="0"/>
              <a:t>¡ACEPTANDOLA COMO MI AUTORIDAD!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sz="4000" b="1" i="1" dirty="0">
                <a:solidFill>
                  <a:srgbClr val="00B050"/>
                </a:solidFill>
              </a:rPr>
              <a:t>“Al oír ustedes </a:t>
            </a:r>
            <a:r>
              <a:rPr lang="es-CO" sz="4000" b="1" i="1" u="sng" dirty="0">
                <a:solidFill>
                  <a:srgbClr val="00B050"/>
                </a:solidFill>
              </a:rPr>
              <a:t>la palabra de Dios</a:t>
            </a:r>
            <a:r>
              <a:rPr lang="es-CO" sz="4000" b="1" i="1" dirty="0">
                <a:solidFill>
                  <a:srgbClr val="00B050"/>
                </a:solidFill>
              </a:rPr>
              <a:t> que les predicamos, </a:t>
            </a:r>
            <a:r>
              <a:rPr lang="es-CO" sz="4000" b="1" i="1" u="sng" dirty="0">
                <a:solidFill>
                  <a:srgbClr val="00B050"/>
                </a:solidFill>
              </a:rPr>
              <a:t>la aceptaron</a:t>
            </a:r>
            <a:r>
              <a:rPr lang="es-CO" sz="4000" b="1" i="1" dirty="0">
                <a:solidFill>
                  <a:srgbClr val="00B050"/>
                </a:solidFill>
              </a:rPr>
              <a:t> no como palabra humana sino como lo que realmente es, </a:t>
            </a:r>
            <a:r>
              <a:rPr lang="es-CO" sz="4000" b="1" i="1" u="sng" dirty="0">
                <a:solidFill>
                  <a:srgbClr val="00B050"/>
                </a:solidFill>
              </a:rPr>
              <a:t>palabra de Dios</a:t>
            </a:r>
            <a:r>
              <a:rPr lang="es-CO" sz="4000" b="1" i="1" dirty="0">
                <a:solidFill>
                  <a:srgbClr val="00B050"/>
                </a:solidFill>
              </a:rPr>
              <a:t>, la cual actúa en ustedes los creyentes.”</a:t>
            </a:r>
          </a:p>
          <a:p>
            <a:pPr marL="0" indent="0" algn="ctr">
              <a:buNone/>
            </a:pPr>
            <a:r>
              <a:rPr lang="es-CO" sz="4000" b="1" i="1" dirty="0"/>
              <a:t>1Tesalonicenses 2:13 (NIV) </a:t>
            </a:r>
            <a:endParaRPr lang="es-CO" sz="4000" dirty="0"/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D8A78EB-EDCE-93D9-2A2B-63B64CD4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22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8881B-DF45-074F-2E3F-11E472A0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i="1" dirty="0"/>
              <a:t>	</a:t>
            </a:r>
            <a:r>
              <a:rPr lang="es-CO" b="1" dirty="0"/>
              <a:t>3</a:t>
            </a:r>
            <a:r>
              <a:rPr lang="es-CO" dirty="0"/>
              <a:t>.	</a:t>
            </a:r>
            <a:r>
              <a:rPr lang="es-CO" b="1" u="sng" dirty="0"/>
              <a:t>¡ACTUANDO EN ELLA!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D4D3FC-BC95-6E09-460E-FA43A5D524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22B7D-3796-1A71-8E7D-35DA5D56C4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800" b="1" i="1" dirty="0">
                <a:solidFill>
                  <a:srgbClr val="00B050"/>
                </a:solidFill>
              </a:rPr>
              <a:t>“Ahora que saben estas cosas, Dios los </a:t>
            </a:r>
            <a:r>
              <a:rPr lang="es-CO" sz="4800" b="1" i="1" u="sng" dirty="0">
                <a:solidFill>
                  <a:srgbClr val="00B050"/>
                </a:solidFill>
              </a:rPr>
              <a:t>bendecirá</a:t>
            </a:r>
            <a:r>
              <a:rPr lang="es-CO" sz="4800" b="1" i="1" dirty="0">
                <a:solidFill>
                  <a:srgbClr val="00B050"/>
                </a:solidFill>
              </a:rPr>
              <a:t> por </a:t>
            </a:r>
            <a:r>
              <a:rPr lang="es-CO" sz="4800" b="1" i="1" u="sng" dirty="0">
                <a:solidFill>
                  <a:srgbClr val="00B050"/>
                </a:solidFill>
              </a:rPr>
              <a:t>hacerlas</a:t>
            </a:r>
            <a:r>
              <a:rPr lang="es-CO" sz="4800" b="1" i="1" dirty="0">
                <a:solidFill>
                  <a:srgbClr val="00B050"/>
                </a:solidFill>
              </a:rPr>
              <a:t>.”	</a:t>
            </a:r>
            <a:r>
              <a:rPr lang="es-CO" sz="4800" b="1" i="1" dirty="0"/>
              <a:t>	</a:t>
            </a:r>
          </a:p>
          <a:p>
            <a:pPr marL="0" indent="0" algn="ctr">
              <a:buNone/>
            </a:pPr>
            <a:r>
              <a:rPr lang="es-CO" sz="4800" b="1" i="1" dirty="0"/>
              <a:t>Juan 13:17 NTV</a:t>
            </a:r>
            <a:endParaRPr lang="es-CO" sz="4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8F9A53-E72A-B5B3-FD59-F458BE2D3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181600" cy="45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65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0D578D-F474-11CE-280D-352E52283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1.	</a:t>
            </a:r>
            <a:r>
              <a:rPr lang="es-CO" b="1" u="sng" dirty="0"/>
              <a:t>RENOVANDO MI VIDA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6B340-8F64-F42B-F195-3405841313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1A6952-C11F-639B-F059-4573833F57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CO" sz="3200" b="1" i="1" dirty="0">
                <a:solidFill>
                  <a:srgbClr val="00B050"/>
                </a:solidFill>
              </a:rPr>
              <a:t>“Por su propia voluntad nos hizo </a:t>
            </a:r>
            <a:r>
              <a:rPr lang="es-CO" sz="3200" b="1" i="1" u="sng" dirty="0">
                <a:solidFill>
                  <a:srgbClr val="00B050"/>
                </a:solidFill>
              </a:rPr>
              <a:t>nacer mediante la palabra de verdad</a:t>
            </a:r>
            <a:r>
              <a:rPr lang="es-CO" sz="3200" b="1" i="1" dirty="0">
                <a:solidFill>
                  <a:srgbClr val="00B050"/>
                </a:solidFill>
              </a:rPr>
              <a:t>…”</a:t>
            </a:r>
            <a:r>
              <a:rPr lang="es-CO" sz="3200" b="1" i="1" dirty="0"/>
              <a:t> Santiago 1:18 (NVI)</a:t>
            </a:r>
            <a:endParaRPr lang="es-CO" sz="3200" dirty="0"/>
          </a:p>
          <a:p>
            <a:pPr marL="0" indent="0" algn="ctr">
              <a:buNone/>
            </a:pPr>
            <a:r>
              <a:rPr lang="es-CO" sz="3200" b="1" i="1" dirty="0">
                <a:solidFill>
                  <a:srgbClr val="00B050"/>
                </a:solidFill>
              </a:rPr>
              <a:t>“Ustedes han </a:t>
            </a:r>
            <a:r>
              <a:rPr lang="es-CO" sz="3200" b="1" dirty="0">
                <a:solidFill>
                  <a:srgbClr val="00B050"/>
                </a:solidFill>
              </a:rPr>
              <a:t>nacido de nuevo</a:t>
            </a:r>
            <a:r>
              <a:rPr lang="es-CO" sz="3200" b="1" i="1" dirty="0">
                <a:solidFill>
                  <a:srgbClr val="00B050"/>
                </a:solidFill>
              </a:rPr>
              <a:t>, no de simiente perecedera, sino de simiente imperecedera, mediante </a:t>
            </a:r>
            <a:r>
              <a:rPr lang="es-CO" sz="3200" b="1" i="1" u="sng" dirty="0">
                <a:solidFill>
                  <a:srgbClr val="00B050"/>
                </a:solidFill>
              </a:rPr>
              <a:t>la palabra de Dios que vive y permanece.</a:t>
            </a:r>
            <a:r>
              <a:rPr lang="es-CO" sz="3200" b="1" i="1" dirty="0">
                <a:solidFill>
                  <a:srgbClr val="00B050"/>
                </a:solidFill>
              </a:rPr>
              <a:t>” </a:t>
            </a:r>
            <a:r>
              <a:rPr lang="es-CO" sz="3200" b="1" i="1" dirty="0"/>
              <a:t>1Pedro 1:23 (NVI)</a:t>
            </a:r>
            <a:endParaRPr lang="es-CO" sz="3200" dirty="0"/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38443FA-7EC9-6621-7E75-001C98B64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0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2.	</a:t>
            </a:r>
            <a:r>
              <a:rPr lang="es-CO" b="1" u="sng" dirty="0"/>
              <a:t>ERRADICANDO MI CULPA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s-CO" sz="3200" dirty="0">
                <a:solidFill>
                  <a:srgbClr val="00B050"/>
                </a:solidFill>
              </a:rPr>
              <a:t>“…</a:t>
            </a:r>
            <a:r>
              <a:rPr lang="es-CO" sz="3200" b="1" i="1" dirty="0">
                <a:solidFill>
                  <a:srgbClr val="00B050"/>
                </a:solidFill>
              </a:rPr>
              <a:t>Cristo amó a la iglesia y se entregó por ella para hacerla santa. Él la purificó, </a:t>
            </a:r>
            <a:r>
              <a:rPr lang="es-CO" sz="3200" b="1" i="1" u="sng" dirty="0">
                <a:solidFill>
                  <a:srgbClr val="00B050"/>
                </a:solidFill>
              </a:rPr>
              <a:t>lavándola</a:t>
            </a:r>
            <a:r>
              <a:rPr lang="es-CO" sz="3200" b="1" i="1" dirty="0">
                <a:solidFill>
                  <a:srgbClr val="00B050"/>
                </a:solidFill>
              </a:rPr>
              <a:t> con agua </a:t>
            </a:r>
            <a:r>
              <a:rPr lang="es-CO" sz="3200" b="1" i="1" u="sng" dirty="0">
                <a:solidFill>
                  <a:srgbClr val="00B050"/>
                </a:solidFill>
              </a:rPr>
              <a:t>mediante la palabra</a:t>
            </a:r>
            <a:r>
              <a:rPr lang="es-CO" sz="3200" b="1" i="1" dirty="0">
                <a:solidFill>
                  <a:srgbClr val="00B050"/>
                </a:solidFill>
              </a:rPr>
              <a:t>.</a:t>
            </a:r>
            <a:r>
              <a:rPr lang="es-CO" sz="3200" b="1" i="1" dirty="0"/>
              <a:t>”						Efesios 5:25-26 (NVI)</a:t>
            </a:r>
            <a:endParaRPr lang="es-CO" sz="3200" dirty="0"/>
          </a:p>
          <a:p>
            <a:pPr marL="0" indent="0" algn="ctr">
              <a:buNone/>
            </a:pPr>
            <a:endParaRPr lang="es-CO" sz="3200" dirty="0"/>
          </a:p>
          <a:p>
            <a:pPr marL="0" indent="0" algn="ctr">
              <a:buNone/>
            </a:pPr>
            <a:r>
              <a:rPr lang="es-CO" sz="3200" b="1" dirty="0">
                <a:solidFill>
                  <a:srgbClr val="00B050"/>
                </a:solidFill>
              </a:rPr>
              <a:t>“</a:t>
            </a:r>
            <a:r>
              <a:rPr lang="es-CO" sz="3200" b="1" i="1" dirty="0">
                <a:solidFill>
                  <a:srgbClr val="00B050"/>
                </a:solidFill>
              </a:rPr>
              <a:t>Ustedes ya están </a:t>
            </a:r>
            <a:r>
              <a:rPr lang="es-CO" sz="3200" b="1" i="1" u="sng" dirty="0">
                <a:solidFill>
                  <a:srgbClr val="00B050"/>
                </a:solidFill>
              </a:rPr>
              <a:t>limpios</a:t>
            </a:r>
            <a:r>
              <a:rPr lang="es-CO" sz="3200" b="1" i="1" dirty="0">
                <a:solidFill>
                  <a:srgbClr val="00B050"/>
                </a:solidFill>
              </a:rPr>
              <a:t> por </a:t>
            </a:r>
            <a:r>
              <a:rPr lang="es-CO" sz="3200" b="1" i="1" u="sng" dirty="0">
                <a:solidFill>
                  <a:srgbClr val="00B050"/>
                </a:solidFill>
              </a:rPr>
              <a:t>la palabra</a:t>
            </a:r>
            <a:r>
              <a:rPr lang="es-CO" sz="3200" b="1" i="1" dirty="0">
                <a:solidFill>
                  <a:srgbClr val="00B050"/>
                </a:solidFill>
              </a:rPr>
              <a:t> que les he comunicado.”</a:t>
            </a:r>
            <a:r>
              <a:rPr lang="es-CO" sz="3200" b="1" i="1" dirty="0"/>
              <a:t>						Juan 15:3 (NVI)</a:t>
            </a:r>
            <a:endParaRPr lang="es-CO" sz="3200" dirty="0"/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46FFD2-06A5-7B83-3039-5ED8B36C4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76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O" b="1" dirty="0"/>
            </a:br>
            <a:r>
              <a:rPr lang="es-CO" sz="6000" b="1" dirty="0"/>
              <a:t>3.	</a:t>
            </a:r>
            <a:r>
              <a:rPr lang="es-CO" sz="6000" b="1" u="sng" dirty="0"/>
              <a:t>ACTIVANDO MI FE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4000" b="1" i="1" dirty="0">
                <a:solidFill>
                  <a:srgbClr val="00B050"/>
                </a:solidFill>
              </a:rPr>
              <a:t>“La </a:t>
            </a:r>
            <a:r>
              <a:rPr lang="es-CO" sz="4000" b="1" i="1" u="sng" dirty="0">
                <a:solidFill>
                  <a:srgbClr val="00B050"/>
                </a:solidFill>
              </a:rPr>
              <a:t>fe</a:t>
            </a:r>
            <a:r>
              <a:rPr lang="es-CO" sz="4000" b="1" i="1" dirty="0">
                <a:solidFill>
                  <a:srgbClr val="00B050"/>
                </a:solidFill>
              </a:rPr>
              <a:t> viene como resultado de oír el mensaje, y el mensaje que se oye es la </a:t>
            </a:r>
            <a:r>
              <a:rPr lang="es-CO" sz="4000" b="1" i="1" u="sng" dirty="0">
                <a:solidFill>
                  <a:srgbClr val="00B050"/>
                </a:solidFill>
              </a:rPr>
              <a:t>palabra de Cristo</a:t>
            </a:r>
            <a:r>
              <a:rPr lang="es-CO" sz="4000" b="1" i="1" dirty="0">
                <a:solidFill>
                  <a:srgbClr val="00B050"/>
                </a:solidFill>
              </a:rPr>
              <a:t>.”    	Romanos 10:17 (NVI)</a:t>
            </a:r>
            <a:endParaRPr lang="es-CO" sz="4000" dirty="0">
              <a:solidFill>
                <a:srgbClr val="00B050"/>
              </a:solidFill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A01242-BB88-7DB4-DB67-7E7F1289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5054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6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4.	</a:t>
            </a:r>
            <a:r>
              <a:rPr lang="es-CO" b="1" u="sng" dirty="0"/>
              <a:t>ESTIMULANDO MI CRECIMIENTO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CO" b="1" i="1" dirty="0">
                <a:solidFill>
                  <a:srgbClr val="00B050"/>
                </a:solidFill>
              </a:rPr>
              <a:t>"Os encomiendo a Dios y a la </a:t>
            </a:r>
            <a:r>
              <a:rPr lang="es-CO" b="1" i="1" u="sng" dirty="0">
                <a:solidFill>
                  <a:srgbClr val="00B050"/>
                </a:solidFill>
              </a:rPr>
              <a:t>palabra de su gracia</a:t>
            </a:r>
            <a:r>
              <a:rPr lang="es-CO" b="1" i="1" dirty="0">
                <a:solidFill>
                  <a:srgbClr val="00B050"/>
                </a:solidFill>
              </a:rPr>
              <a:t>, que </a:t>
            </a:r>
            <a:r>
              <a:rPr lang="es-CO" b="1" i="1" u="sng" dirty="0">
                <a:solidFill>
                  <a:srgbClr val="00B050"/>
                </a:solidFill>
              </a:rPr>
              <a:t>es poderosa para edificaros</a:t>
            </a:r>
            <a:r>
              <a:rPr lang="es-CO" b="1" i="1" dirty="0">
                <a:solidFill>
                  <a:srgbClr val="00B050"/>
                </a:solidFill>
              </a:rPr>
              <a:t> y daros la herencia entre todos los santificados.”</a:t>
            </a:r>
            <a:r>
              <a:rPr lang="es-CO" b="1" i="1" dirty="0"/>
              <a:t>			Hechos 20:32 (LBLA)</a:t>
            </a:r>
            <a:endParaRPr lang="es-CO" dirty="0"/>
          </a:p>
          <a:p>
            <a:pPr algn="ctr"/>
            <a:r>
              <a:rPr lang="es-CO" b="1" i="1" dirty="0">
                <a:solidFill>
                  <a:srgbClr val="00B050"/>
                </a:solidFill>
              </a:rPr>
              <a:t>“Toda la Escritura es inspirada por Dios y útil para </a:t>
            </a:r>
            <a:r>
              <a:rPr lang="es-CO" b="1" i="1" u="sng" dirty="0">
                <a:solidFill>
                  <a:srgbClr val="00B050"/>
                </a:solidFill>
              </a:rPr>
              <a:t>enseñar</a:t>
            </a:r>
            <a:r>
              <a:rPr lang="es-CO" b="1" i="1" dirty="0">
                <a:solidFill>
                  <a:srgbClr val="00B050"/>
                </a:solidFill>
              </a:rPr>
              <a:t>, para </a:t>
            </a:r>
            <a:r>
              <a:rPr lang="es-CO" b="1" i="1" u="sng" dirty="0">
                <a:solidFill>
                  <a:srgbClr val="00B050"/>
                </a:solidFill>
              </a:rPr>
              <a:t>reprender</a:t>
            </a:r>
            <a:r>
              <a:rPr lang="es-CO" b="1" i="1" dirty="0">
                <a:solidFill>
                  <a:srgbClr val="00B050"/>
                </a:solidFill>
              </a:rPr>
              <a:t>, para </a:t>
            </a:r>
            <a:r>
              <a:rPr lang="es-CO" b="1" i="1" u="sng" dirty="0">
                <a:solidFill>
                  <a:srgbClr val="00B050"/>
                </a:solidFill>
              </a:rPr>
              <a:t>corregir</a:t>
            </a:r>
            <a:r>
              <a:rPr lang="es-CO" b="1" i="1" dirty="0">
                <a:solidFill>
                  <a:srgbClr val="00B050"/>
                </a:solidFill>
              </a:rPr>
              <a:t> y para </a:t>
            </a:r>
            <a:r>
              <a:rPr lang="es-CO" b="1" i="1" u="sng" dirty="0">
                <a:solidFill>
                  <a:srgbClr val="00B050"/>
                </a:solidFill>
              </a:rPr>
              <a:t>instruir en la justicia</a:t>
            </a:r>
            <a:r>
              <a:rPr lang="es-CO" b="1" i="1" dirty="0">
                <a:solidFill>
                  <a:srgbClr val="00B050"/>
                </a:solidFill>
              </a:rPr>
              <a:t>,</a:t>
            </a:r>
            <a:r>
              <a:rPr lang="es-CO" b="1" i="1" baseline="30000" dirty="0">
                <a:solidFill>
                  <a:srgbClr val="00B050"/>
                </a:solidFill>
              </a:rPr>
              <a:t> </a:t>
            </a:r>
            <a:r>
              <a:rPr lang="es-CO" b="1" i="1" dirty="0">
                <a:solidFill>
                  <a:srgbClr val="00B050"/>
                </a:solidFill>
              </a:rPr>
              <a:t>a fin de que el siervo de Dios esté enteramente capacitado para toda buena obra.” </a:t>
            </a:r>
            <a:r>
              <a:rPr lang="es-CO" b="1" i="1" dirty="0"/>
              <a:t>				     2 Timoteo 3:16-17 (NVI)</a:t>
            </a:r>
            <a:endParaRPr lang="es-CO" dirty="0"/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B531345-CC3B-A0A0-83C3-D77A223CD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25172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4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O" b="1" dirty="0"/>
            </a:br>
            <a:r>
              <a:rPr lang="es-CO" sz="5300" b="1" dirty="0"/>
              <a:t>5.	</a:t>
            </a:r>
            <a:r>
              <a:rPr lang="es-CO" sz="5300" b="1" u="sng" dirty="0"/>
              <a:t>ILUMINANDO MI MENTE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200" b="1" i="1" dirty="0">
                <a:solidFill>
                  <a:srgbClr val="00B050"/>
                </a:solidFill>
              </a:rPr>
              <a:t>“La enseñanza de tus palabras </a:t>
            </a:r>
            <a:r>
              <a:rPr lang="es-CO" sz="3200" b="1" dirty="0">
                <a:solidFill>
                  <a:srgbClr val="00B050"/>
                </a:solidFill>
              </a:rPr>
              <a:t>ilumina</a:t>
            </a:r>
            <a:r>
              <a:rPr lang="es-CO" sz="3200" b="1" i="1" dirty="0">
                <a:solidFill>
                  <a:srgbClr val="00B050"/>
                </a:solidFill>
              </a:rPr>
              <a:t>; y hasta la gente sencilla las entienden.” </a:t>
            </a:r>
          </a:p>
          <a:p>
            <a:pPr marL="0" indent="0" algn="ctr">
              <a:buNone/>
            </a:pPr>
            <a:r>
              <a:rPr lang="es-CO" sz="3200" b="1" i="1" dirty="0"/>
              <a:t>Salmos 119:130 (RVC) </a:t>
            </a:r>
            <a:endParaRPr lang="es-CO" sz="3200" dirty="0"/>
          </a:p>
          <a:p>
            <a:pPr marL="0" indent="0" algn="ctr">
              <a:buNone/>
            </a:pPr>
            <a:r>
              <a:rPr lang="es-CO" sz="3200" b="1" i="1" dirty="0">
                <a:solidFill>
                  <a:srgbClr val="00B050"/>
                </a:solidFill>
              </a:rPr>
              <a:t>“Tu palabra es una </a:t>
            </a:r>
            <a:r>
              <a:rPr lang="es-CO" sz="3200" b="1" i="1" u="sng" dirty="0">
                <a:solidFill>
                  <a:srgbClr val="00B050"/>
                </a:solidFill>
              </a:rPr>
              <a:t>lámpara a mis pies</a:t>
            </a:r>
            <a:r>
              <a:rPr lang="es-CO" sz="3200" b="1" i="1" dirty="0">
                <a:solidFill>
                  <a:srgbClr val="00B050"/>
                </a:solidFill>
              </a:rPr>
              <a:t>; es la luz que </a:t>
            </a:r>
            <a:r>
              <a:rPr lang="es-CO" sz="3200" b="1" i="1" u="sng" dirty="0">
                <a:solidFill>
                  <a:srgbClr val="00B050"/>
                </a:solidFill>
              </a:rPr>
              <a:t>ilumina mi camino</a:t>
            </a:r>
            <a:r>
              <a:rPr lang="es-CO" sz="3200" b="1" i="1" dirty="0">
                <a:solidFill>
                  <a:srgbClr val="00B050"/>
                </a:solidFill>
              </a:rPr>
              <a:t>.”</a:t>
            </a:r>
            <a:r>
              <a:rPr lang="es-CO" sz="3200" b="1" i="1" dirty="0"/>
              <a:t>			Salmos 119:105 (RVC)</a:t>
            </a:r>
            <a:endParaRPr lang="es-CO" sz="3200" dirty="0"/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974D305-ED41-3F9E-FE55-A7C15FCFD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2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O" b="1" dirty="0"/>
            </a:br>
            <a:r>
              <a:rPr lang="es-CO" b="1" dirty="0"/>
              <a:t>6.	</a:t>
            </a:r>
            <a:r>
              <a:rPr lang="es-CO" b="1" u="sng" dirty="0"/>
              <a:t>LEVANTANDO MI ESTADO DE </a:t>
            </a:r>
            <a:r>
              <a:rPr lang="es-CO" b="1" u="sng" cap="all" dirty="0"/>
              <a:t>ánimo 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b="1" i="1" dirty="0">
                <a:solidFill>
                  <a:srgbClr val="00B050"/>
                </a:solidFill>
              </a:rPr>
              <a:t>“</a:t>
            </a:r>
            <a:r>
              <a:rPr lang="es-CO" b="1" i="1" u="sng" dirty="0">
                <a:solidFill>
                  <a:srgbClr val="00B050"/>
                </a:solidFill>
              </a:rPr>
              <a:t>Todo</a:t>
            </a:r>
            <a:r>
              <a:rPr lang="es-CO" b="1" i="1" dirty="0">
                <a:solidFill>
                  <a:srgbClr val="00B050"/>
                </a:solidFill>
              </a:rPr>
              <a:t> lo que se escribió en el pasado se escribió para enseñarnos, a fin de que, </a:t>
            </a:r>
            <a:r>
              <a:rPr lang="es-CO" b="1" i="1" u="sng" dirty="0">
                <a:solidFill>
                  <a:srgbClr val="00B050"/>
                </a:solidFill>
              </a:rPr>
              <a:t>alentados por las Escrituras</a:t>
            </a:r>
            <a:r>
              <a:rPr lang="es-CO" b="1" i="1" dirty="0">
                <a:solidFill>
                  <a:srgbClr val="00B050"/>
                </a:solidFill>
              </a:rPr>
              <a:t>, perseveremos en mantener nuestra </a:t>
            </a:r>
            <a:r>
              <a:rPr lang="es-CO" b="1" i="1" u="sng" dirty="0">
                <a:solidFill>
                  <a:srgbClr val="00B050"/>
                </a:solidFill>
              </a:rPr>
              <a:t>esperanza</a:t>
            </a:r>
            <a:r>
              <a:rPr lang="es-CO" b="1" i="1" dirty="0">
                <a:solidFill>
                  <a:srgbClr val="00B050"/>
                </a:solidFill>
              </a:rPr>
              <a:t>.”</a:t>
            </a:r>
            <a:br>
              <a:rPr lang="es-CO" b="1" i="1" dirty="0"/>
            </a:br>
            <a:r>
              <a:rPr lang="es-CO" b="1" i="1" dirty="0"/>
              <a:t> 					Romanos 15:4 (NVI)</a:t>
            </a:r>
            <a:endParaRPr lang="es-CO" dirty="0"/>
          </a:p>
          <a:p>
            <a:pPr marL="0" indent="0" algn="ctr">
              <a:buNone/>
            </a:pPr>
            <a:r>
              <a:rPr lang="es-CO" b="1" i="1" dirty="0">
                <a:solidFill>
                  <a:srgbClr val="00B050"/>
                </a:solidFill>
              </a:rPr>
              <a:t>‘Tú eres mi refugio y mi escudo; tu palabra es </a:t>
            </a:r>
            <a:r>
              <a:rPr lang="es-CO" b="1" i="1" u="sng" dirty="0">
                <a:solidFill>
                  <a:srgbClr val="00B050"/>
                </a:solidFill>
              </a:rPr>
              <a:t>la fuente de mi esperanza</a:t>
            </a:r>
            <a:r>
              <a:rPr lang="es-CO" b="1" i="1" dirty="0">
                <a:solidFill>
                  <a:srgbClr val="00B050"/>
                </a:solidFill>
              </a:rPr>
              <a:t>. </a:t>
            </a:r>
            <a:r>
              <a:rPr lang="es-CO" b="1" i="1" dirty="0"/>
              <a:t>Salmos 119:114 (NTV) 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2CFA6E6-4AB6-A204-8858-ECCF478F9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5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7.	</a:t>
            </a:r>
            <a:r>
              <a:rPr lang="es-CO" b="1" u="sng" dirty="0"/>
              <a:t>LIBERANDO MI POTENCIAL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984ED-E93C-51F6-BE71-6A9F0264C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O" sz="4000" b="1" i="1" dirty="0">
                <a:solidFill>
                  <a:srgbClr val="00B050"/>
                </a:solidFill>
              </a:rPr>
              <a:t>"Si ustedes permanecen en mi </a:t>
            </a:r>
            <a:r>
              <a:rPr lang="es-CO" sz="4000" b="1" i="1" u="sng" dirty="0">
                <a:solidFill>
                  <a:srgbClr val="00B050"/>
                </a:solidFill>
              </a:rPr>
              <a:t>palabra</a:t>
            </a:r>
            <a:r>
              <a:rPr lang="es-CO" sz="4000" b="1" i="1" dirty="0">
                <a:solidFill>
                  <a:srgbClr val="00B050"/>
                </a:solidFill>
              </a:rPr>
              <a:t>, serán verdaderamente mis discípulos; y conocerán la verdad, y la verdad </a:t>
            </a:r>
            <a:r>
              <a:rPr lang="es-CO" sz="4000" b="1" i="1" u="sng" dirty="0">
                <a:solidFill>
                  <a:srgbClr val="00B050"/>
                </a:solidFill>
              </a:rPr>
              <a:t>los hará libres</a:t>
            </a:r>
            <a:r>
              <a:rPr lang="es-CO" sz="4000" b="1" i="1" dirty="0">
                <a:solidFill>
                  <a:srgbClr val="00B050"/>
                </a:solidFill>
              </a:rPr>
              <a:t>” </a:t>
            </a:r>
            <a:endParaRPr lang="es-CO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s-CO" sz="4000" b="1" i="1" dirty="0"/>
              <a:t>Juan 8:31-32 (RVC) </a:t>
            </a:r>
            <a:endParaRPr lang="es-CO" sz="4000" dirty="0"/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2A8BC3-E9B4-3340-5C29-72D51E04E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45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4BC05-6A84-468F-414D-C3DC4441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O" b="1" dirty="0"/>
            </a:br>
            <a:r>
              <a:rPr lang="es-CO" sz="5300" b="1" dirty="0"/>
              <a:t>¿</a:t>
            </a:r>
            <a:r>
              <a:rPr lang="es-CO" sz="5300" b="1" cap="all" dirty="0"/>
              <a:t>Cómo</a:t>
            </a:r>
            <a:r>
              <a:rPr lang="es-CO" sz="5300" b="1" dirty="0"/>
              <a:t> OBTENGO ESTOS BENEFICIOS? </a:t>
            </a:r>
            <a:br>
              <a:rPr lang="es-CO" dirty="0"/>
            </a:b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3CC43A-81D8-CFBC-CB99-7055A7076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0" y="1574800"/>
            <a:ext cx="10363200" cy="4602163"/>
          </a:xfrm>
        </p:spPr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EE678D6-A403-7BF6-C18C-E56BF8F44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690689"/>
            <a:ext cx="5765800" cy="44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62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626</Words>
  <Application>Microsoft Macintosh PowerPoint</Application>
  <PresentationFormat>Panorámica</PresentationFormat>
  <Paragraphs>38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 COMO NOS CAMBIA LA BIBLIA </vt:lpstr>
      <vt:lpstr>1. RENOVANDO MI VIDA </vt:lpstr>
      <vt:lpstr>2. ERRADICANDO MI CULPA </vt:lpstr>
      <vt:lpstr> 3. ACTIVANDO MI FE </vt:lpstr>
      <vt:lpstr>4. ESTIMULANDO MI CRECIMIENTO </vt:lpstr>
      <vt:lpstr> 5. ILUMINANDO MI MENTE </vt:lpstr>
      <vt:lpstr> 6. LEVANTANDO MI ESTADO DE ánimo  </vt:lpstr>
      <vt:lpstr>7. LIBERANDO MI POTENCIAL </vt:lpstr>
      <vt:lpstr> ¿Cómo OBTENGO ESTOS BENEFICIOS?  </vt:lpstr>
      <vt:lpstr>1. ¡APRENDIENDOLA! </vt:lpstr>
      <vt:lpstr> 2. ¡ACEPTANDOLA COMO MI AUTORIDAD! </vt:lpstr>
      <vt:lpstr> 3. ¡ACTUANDO EN ELLA!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COMO NOS CAMBIA LA BIBLIA </dc:title>
  <dc:creator>Microsoft Office User</dc:creator>
  <cp:lastModifiedBy>Microsoft Office User</cp:lastModifiedBy>
  <cp:revision>1</cp:revision>
  <dcterms:created xsi:type="dcterms:W3CDTF">2022-07-27T16:26:37Z</dcterms:created>
  <dcterms:modified xsi:type="dcterms:W3CDTF">2022-07-27T18:08:37Z</dcterms:modified>
</cp:coreProperties>
</file>