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1" r:id="rId3"/>
    <p:sldId id="256" r:id="rId4"/>
    <p:sldId id="257" r:id="rId5"/>
    <p:sldId id="268" r:id="rId6"/>
    <p:sldId id="258" r:id="rId7"/>
    <p:sldId id="269" r:id="rId8"/>
    <p:sldId id="267" r:id="rId9"/>
    <p:sldId id="270" r:id="rId10"/>
    <p:sldId id="260" r:id="rId11"/>
    <p:sldId id="271" r:id="rId12"/>
    <p:sldId id="261" r:id="rId13"/>
    <p:sldId id="272" r:id="rId14"/>
    <p:sldId id="262" r:id="rId15"/>
    <p:sldId id="273" r:id="rId16"/>
    <p:sldId id="263" r:id="rId17"/>
    <p:sldId id="274" r:id="rId18"/>
    <p:sldId id="264" r:id="rId19"/>
    <p:sldId id="275" r:id="rId20"/>
    <p:sldId id="265" r:id="rId21"/>
    <p:sldId id="276" r:id="rId22"/>
    <p:sldId id="277" r:id="rId23"/>
    <p:sldId id="266" r:id="rId24"/>
    <p:sldId id="278" r:id="rId25"/>
    <p:sldId id="279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3636" autoAdjust="0"/>
  </p:normalViewPr>
  <p:slideViewPr>
    <p:cSldViewPr snapToGrid="0">
      <p:cViewPr varScale="1">
        <p:scale>
          <a:sx n="64" d="100"/>
          <a:sy n="64" d="100"/>
        </p:scale>
        <p:origin x="7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6550-8EFA-405E-BC06-4B6EE328DC63}" type="datetimeFigureOut">
              <a:rPr lang="es-CO" smtClean="0"/>
              <a:t>6/07/2022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0786B-FAC5-4337-A4F0-B691D20F98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89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410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CE43F-BE0C-4819-9ED7-E908B1B689F7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altLang="es-CO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0786B-FAC5-4337-A4F0-B691D20F98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04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879F3-0B62-48AC-AFF4-31BD5CBF0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AFA90D-C046-4EAC-ACE0-CBDED6FDE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79CD8-3777-472E-B1AC-B290F5B0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1AA15-0A53-46EA-AC54-56B303D6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237BE-D9BF-4A85-82F4-ABE7F148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23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6B7A6-2646-4004-B0B2-C1990A6D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C0BEBE-437C-4382-959A-0DD9241CB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48B1C0-6E55-4744-A0F6-E781B1FC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0E896-CABC-4A84-AF41-89F0E43C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ECF65-2C63-4355-AD5D-71F9064A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81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0A57AE-62FC-48BC-9B8B-39C257270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B22B06-9937-4224-97B0-FFFEED5E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CBBE7-A422-4CB4-973E-48B697A4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4105A-F466-4989-BCA8-D402C898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D9BBC-4672-476A-92B1-8B57C4E6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315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D5477-3881-49C9-92DA-95F0B86F205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12466-7AAA-4B68-A659-3721B9EA5A25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5D510-B73F-41E7-965F-437735B0D5E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252094-E74D-49F0-AEBE-F13245F9CAB3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2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C2F18-4792-49F0-813C-6707D4E07F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AD0DE-56BC-401C-B849-83F22674B9A2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9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DED9A-7644-417D-8E26-E32BD6EE3E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7F2B7-5D66-4203-AC7D-F52E03AF0CCE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0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04405F-20E7-4F95-B658-BDAE2FBE2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A2B7E-2FC5-465C-9BE7-48EEC1C2CD07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3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D63E4-7DDB-425D-B71E-202326C95D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E1E1E-9103-404D-A59F-F5679522E37B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7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9BA84-7320-4660-940D-EF7FEE3890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C3E41-FB88-4ADA-BB61-AEF9BF000E99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1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DF549-7C9B-4F5A-839B-F28A5BCFAB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9A35E7-F184-4C1F-9927-F4BA2EB59E19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E4575-1030-443B-9F49-BF67DFBF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26812-58C4-4EA3-919D-81BD8DB4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A3636-5ED3-4667-8AEB-6A19879F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4A9DC-1888-4797-9A96-0A706800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15600-BF0E-4309-A317-0C7D9314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189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433DA-800B-4C07-8330-92EB3F197E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ABC67-86B7-4B93-A1FC-EF12DEC7C079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9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8FF72-06D9-4756-9FCB-605719B1A8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D239E-047C-49D4-940A-A77D470523D8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2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4787CC-527C-4F43-BFFB-924BC619BA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184F42-D181-4AAD-AE2F-FD9B44FE1310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7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C2B7F-7112-4A42-848D-3BF37452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1D2C95-5B15-46D9-BFB4-F9E3DE741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2951A-821D-4F4C-834D-52FA511D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2E374-806A-45D4-8B76-AC0185DA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FD5D0-54EA-4A86-B00E-8AD44740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66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9E123-86CA-4865-A92B-9497A8F8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C812EF-AF9E-4A32-9FF9-2543368C5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F07842-5CEE-42BD-A8F1-E0EEDFC72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A46871-274F-4E3E-A2F5-BCEE02BB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4F1C26-499D-46D9-81CB-398BFBB4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7D891-5318-4978-B2B0-5ED0FEB3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98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8DEAC-ED10-48F7-B985-0035CD78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B2626B-16EE-47D4-B3E9-082E795C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838229-6B59-4179-BD36-5A4F7F21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36A188-699B-4EC2-8DF3-81F58B5C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C00A29-D8F5-4B33-840D-17CD33895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E170A0-6F8C-4A93-8E4B-002A45A6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F20A8A-8F20-4C70-AED8-11251D4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00D4D8-765E-4D3C-820B-C4B9CD12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547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6031C-F514-4278-AACF-90922C70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A7C609-0A4B-4CA8-A919-64BC5C80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BFE160-A009-4E14-A9C6-CED902DD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C7962F-E161-4F4D-A618-C7F2DB9C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927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B1D2C6-3A65-4EE1-88C4-7F7554EC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20E5EC-5CCE-46F5-BEEC-D1B3333E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7C4AD4-3AB5-4A32-8018-29F246B4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832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42A8C-171E-4B0B-B945-A6B15890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53D47-5378-4AED-AD5C-5F52B343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88F55D-D0A1-4975-A737-BBDBCE1FF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C66707-B1DD-4013-8C52-4874D367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A7FFA6-7F3F-47C2-9E7C-C3F5C176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E4FD5D-C35C-48CE-9251-9A048C1A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344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3C380-BFD8-4BE4-824E-F1CAFFAB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E91B16-1273-4875-B37C-E5FDE728B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3F5459-0A63-4CEC-8200-598DEA3C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0DDA8F-ECF4-4BFA-8ED1-55A00D6D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CF289-3277-482A-B012-A34101F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0B5D97-826B-4B8A-8FB1-0348B07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850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6EE630-D6EF-424A-BCA4-DAC89652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A58C96-231C-4FE9-A3DA-DA59337B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B2650-1F17-4220-9612-8C6A0581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7DBC-94DA-498D-8CC3-4046D95E333E}" type="datetimeFigureOut">
              <a:rPr lang="es-CO" smtClean="0"/>
              <a:t>6/07/2022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BB8BF5-C280-4BDA-AF2B-EDC5A99A3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2A3B6C-8E58-4C88-9D57-9BC5BBEC7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38BF-C636-4E28-9DA4-1079AE9BC3C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62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text styles</a:t>
            </a:r>
          </a:p>
          <a:p>
            <a:pPr lvl="1"/>
            <a:r>
              <a:rPr lang="en-US" altLang="es-CO" smtClean="0"/>
              <a:t>Second level</a:t>
            </a:r>
          </a:p>
          <a:p>
            <a:pPr lvl="2"/>
            <a:r>
              <a:rPr lang="en-US" altLang="es-CO" smtClean="0"/>
              <a:t>Third level</a:t>
            </a:r>
          </a:p>
          <a:p>
            <a:pPr lvl="3"/>
            <a:r>
              <a:rPr lang="en-US" altLang="es-CO" smtClean="0"/>
              <a:t>Fourth level</a:t>
            </a:r>
          </a:p>
          <a:p>
            <a:pPr lvl="4"/>
            <a:r>
              <a:rPr lang="en-US" altLang="es-C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F6FB39-F352-4181-8B33-500210134C5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80383-8C90-457B-A2CC-A0DCCD3F4B71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CO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0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40DITW-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"/>
          <a:stretch>
            <a:fillRect/>
          </a:stretch>
        </p:blipFill>
        <p:spPr bwMode="auto">
          <a:xfrm>
            <a:off x="3305175" y="463550"/>
            <a:ext cx="588327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40DITW-hill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54563"/>
            <a:ext cx="121888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1657" r="5550" b="19405"/>
          <a:stretch>
            <a:fillRect/>
          </a:stretch>
        </p:blipFill>
        <p:spPr bwMode="auto">
          <a:xfrm>
            <a:off x="7905750" y="5637213"/>
            <a:ext cx="42227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90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813354"/>
            <a:ext cx="10537372" cy="37749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800" b="1" dirty="0">
                <a:latin typeface="+mn-lt"/>
                <a:ea typeface="Times New Roman" panose="02020603050405020304" pitchFamily="18" charset="0"/>
              </a:rPr>
              <a:t>“Pero mientras más los maltrataban, más aumentaban. Así que los egipcios les tenían mucho miedo</a:t>
            </a:r>
            <a:r>
              <a:rPr lang="es-ES" sz="4800" b="1" dirty="0" smtClean="0">
                <a:latin typeface="+mn-lt"/>
                <a:ea typeface="Times New Roman" panose="02020603050405020304" pitchFamily="18" charset="0"/>
              </a:rPr>
              <a:t>.”.</a:t>
            </a:r>
            <a:br>
              <a:rPr lang="es-ES" sz="48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4800" b="1" dirty="0" smtClean="0">
                <a:latin typeface="+mn-lt"/>
                <a:ea typeface="Times New Roman" panose="02020603050405020304" pitchFamily="18" charset="0"/>
              </a:rPr>
              <a:t>Éxodo </a:t>
            </a:r>
            <a:r>
              <a:rPr lang="es-ES" sz="4800" b="1" dirty="0">
                <a:latin typeface="+mn-lt"/>
                <a:ea typeface="Times New Roman" panose="02020603050405020304" pitchFamily="18" charset="0"/>
              </a:rPr>
              <a:t>1:12 (DHH</a:t>
            </a:r>
            <a:r>
              <a:rPr lang="es-ES" sz="48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8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754658"/>
            <a:ext cx="10537372" cy="2767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5.  El Crecimiento Exponencial es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causado por Dios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4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581665"/>
            <a:ext cx="10537372" cy="41302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800" b="1" dirty="0">
                <a:latin typeface="+mn-lt"/>
                <a:ea typeface="Times New Roman" panose="02020603050405020304" pitchFamily="18" charset="0"/>
              </a:rPr>
              <a:t>“Jehová vuestro Dios os ha multiplicado, y he aquí hoy vosotros sois como las estrellas del cielo en multitud.” Deuteronomio 1:10 (RVR60</a:t>
            </a:r>
            <a:r>
              <a:rPr lang="es-ES" sz="48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8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6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581666"/>
            <a:ext cx="10537372" cy="38058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6.  El Crecimiento Exponencial es el Resultado de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la bendición de Dios en tu vida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51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63877"/>
            <a:ext cx="10537372" cy="41302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latin typeface="+mn-lt"/>
                <a:ea typeface="Times New Roman" panose="02020603050405020304" pitchFamily="18" charset="0"/>
              </a:rPr>
              <a:t>“Mirad a Abraham vuestro padre, y a Sara que os dio a luz; porque cuando no era más que uno solo lo llamé, y lo bendije y lo multipliqué.”   </a:t>
            </a:r>
            <a:r>
              <a:rPr lang="es-ES" sz="40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s-ES" sz="40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4000" b="1" dirty="0" smtClean="0">
                <a:latin typeface="+mn-lt"/>
                <a:ea typeface="Times New Roman" panose="02020603050405020304" pitchFamily="18" charset="0"/>
              </a:rPr>
              <a:t>Isaías </a:t>
            </a:r>
            <a:r>
              <a:rPr lang="es-ES" sz="4000" b="1" dirty="0">
                <a:latin typeface="+mn-lt"/>
                <a:ea typeface="Times New Roman" panose="02020603050405020304" pitchFamily="18" charset="0"/>
              </a:rPr>
              <a:t>51:2 (RVR60) </a:t>
            </a:r>
          </a:p>
        </p:txBody>
      </p:sp>
    </p:spTree>
    <p:extLst>
      <p:ext uri="{BB962C8B-B14F-4D97-AF65-F5344CB8AC3E}">
        <p14:creationId xmlns:p14="http://schemas.microsoft.com/office/powerpoint/2010/main" val="168493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856" y="2111821"/>
            <a:ext cx="10537372" cy="26331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7. El Crecimiento Exponencial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hace que Dios sonría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76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63877"/>
            <a:ext cx="10537372" cy="41302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400" b="1" dirty="0">
                <a:latin typeface="+mn-lt"/>
                <a:ea typeface="Times New Roman" panose="02020603050405020304" pitchFamily="18" charset="0"/>
              </a:rPr>
              <a:t>“¡Hiciste bien, siervo bueno! --le respondió el rey--. Puesto que has sido fiel en tan poca cosa, te doy el gobierno de diez ciudades.'”  </a:t>
            </a: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s-ES" sz="44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> Lucas </a:t>
            </a:r>
            <a:r>
              <a:rPr lang="es-ES" sz="4400" b="1" dirty="0">
                <a:latin typeface="+mn-lt"/>
                <a:ea typeface="Times New Roman" panose="02020603050405020304" pitchFamily="18" charset="0"/>
              </a:rPr>
              <a:t>19:17 (NVI</a:t>
            </a: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4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8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581665"/>
            <a:ext cx="10537372" cy="36823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8.  El único obstáculo para el Crecimiento Exponencial es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nuestra falta de fe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12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63877"/>
            <a:ext cx="10537372" cy="41302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400" b="1" dirty="0">
                <a:latin typeface="+mn-lt"/>
                <a:ea typeface="Times New Roman" panose="02020603050405020304" pitchFamily="18" charset="0"/>
              </a:rPr>
              <a:t>“Porque no habían entendido el milagro (la multiplicación) de los panes, pues tenían el entendimiento oscurecido.”   </a:t>
            </a: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s-ES" sz="44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>Marcos </a:t>
            </a:r>
            <a:r>
              <a:rPr lang="es-ES" sz="4400" b="1" dirty="0">
                <a:latin typeface="+mn-lt"/>
                <a:ea typeface="Times New Roman" panose="02020603050405020304" pitchFamily="18" charset="0"/>
              </a:rPr>
              <a:t>6:52 (DHH</a:t>
            </a: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4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3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846202"/>
            <a:ext cx="10537372" cy="3739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9.  El secreto del Crecimiento Exponencial es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creer en Dios para cosas grandes</a:t>
            </a:r>
            <a:endParaRPr lang="es-MX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2609" y="1981980"/>
            <a:ext cx="7315201" cy="2646065"/>
          </a:xfrm>
        </p:spPr>
        <p:txBody>
          <a:bodyPr>
            <a:noAutofit/>
          </a:bodyPr>
          <a:lstStyle/>
          <a:p>
            <a:r>
              <a:rPr lang="es-ES" sz="8000" b="1" dirty="0">
                <a:latin typeface="+mn-lt"/>
              </a:rPr>
              <a:t>Pensamiento exponencial</a:t>
            </a:r>
            <a:endParaRPr lang="es-CO" sz="19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Subtítulo 20">
            <a:extLst>
              <a:ext uri="{FF2B5EF4-FFF2-40B4-BE49-F238E27FC236}">
                <a16:creationId xmlns:a16="http://schemas.microsoft.com/office/drawing/2014/main" id="{5BD3644F-4F73-4E70-B7A4-42533B561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40" y="587256"/>
            <a:ext cx="6471138" cy="1394724"/>
          </a:xfrm>
        </p:spPr>
        <p:txBody>
          <a:bodyPr>
            <a:normAutofit/>
          </a:bodyPr>
          <a:lstStyle/>
          <a:p>
            <a:r>
              <a:rPr lang="es-CO" sz="8800" b="1" dirty="0">
                <a:solidFill>
                  <a:schemeClr val="tx1"/>
                </a:solidFill>
                <a:latin typeface="+mn-lt"/>
              </a:rPr>
              <a:t>Tema:</a:t>
            </a:r>
          </a:p>
        </p:txBody>
      </p:sp>
    </p:spTree>
    <p:extLst>
      <p:ext uri="{BB962C8B-B14F-4D97-AF65-F5344CB8AC3E}">
        <p14:creationId xmlns:p14="http://schemas.microsoft.com/office/powerpoint/2010/main" val="3369330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2300673"/>
            <a:ext cx="10537372" cy="22566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800" b="1" dirty="0">
                <a:latin typeface="+mn-lt"/>
                <a:ea typeface="Times New Roman" panose="02020603050405020304" pitchFamily="18" charset="0"/>
              </a:rPr>
              <a:t>“Se hará con ustedes conforme a su fe.” Mateo 9:29 (NVI</a:t>
            </a:r>
            <a:r>
              <a:rPr lang="es-ES" sz="48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8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4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655805"/>
            <a:ext cx="10537372" cy="34846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5400" b="1" dirty="0">
                <a:latin typeface="+mn-lt"/>
                <a:ea typeface="Times New Roman" panose="02020603050405020304" pitchFamily="18" charset="0"/>
              </a:rPr>
              <a:t>“La oración del justo es poderosa y eficaz.” </a:t>
            </a:r>
            <a:r>
              <a:rPr lang="es-ES" sz="54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s-ES" sz="54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5400" b="1" dirty="0" smtClean="0">
                <a:latin typeface="+mn-lt"/>
                <a:ea typeface="Times New Roman" panose="02020603050405020304" pitchFamily="18" charset="0"/>
              </a:rPr>
              <a:t>Santiago </a:t>
            </a:r>
            <a:r>
              <a:rPr lang="es-ES" sz="5400" b="1" dirty="0">
                <a:latin typeface="+mn-lt"/>
                <a:ea typeface="Times New Roman" panose="02020603050405020304" pitchFamily="18" charset="0"/>
              </a:rPr>
              <a:t>5:16 (NVI) </a:t>
            </a:r>
          </a:p>
        </p:txBody>
      </p:sp>
    </p:spTree>
    <p:extLst>
      <p:ext uri="{BB962C8B-B14F-4D97-AF65-F5344CB8AC3E}">
        <p14:creationId xmlns:p14="http://schemas.microsoft.com/office/powerpoint/2010/main" val="2006593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581665"/>
            <a:ext cx="10537372" cy="36328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10.  El Crecimiento Exponencial Empieza con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el pensamiento exponencial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63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655804"/>
            <a:ext cx="10537372" cy="43495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latin typeface="+mn-lt"/>
                <a:ea typeface="Times New Roman" panose="02020603050405020304" pitchFamily="18" charset="0"/>
              </a:rPr>
              <a:t>“Agranda tu tienda de campaña, extiende sin miedo el toldo bajo el cual vives; alarga las cuerdas, clava bien las estacas, porque te vas a extender a derecha e izquierda.”  </a:t>
            </a:r>
            <a:r>
              <a:rPr lang="es-ES" sz="40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s-ES" sz="40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4000" b="1" dirty="0" smtClean="0">
                <a:latin typeface="+mn-lt"/>
                <a:ea typeface="Times New Roman" panose="02020603050405020304" pitchFamily="18" charset="0"/>
              </a:rPr>
              <a:t>Isaías </a:t>
            </a:r>
            <a:r>
              <a:rPr lang="es-ES" sz="4000" b="1" dirty="0">
                <a:latin typeface="+mn-lt"/>
                <a:ea typeface="Times New Roman" panose="02020603050405020304" pitchFamily="18" charset="0"/>
              </a:rPr>
              <a:t>54: 2-3 (DHH</a:t>
            </a:r>
            <a:r>
              <a:rPr lang="es-ES" sz="40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0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37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556950"/>
            <a:ext cx="10537372" cy="43495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latin typeface="+mn-lt"/>
                <a:ea typeface="Times New Roman" panose="02020603050405020304" pitchFamily="18" charset="0"/>
              </a:rPr>
              <a:t>“Señor, he sabido de tu fama; tus obras, Señor, me dejan pasmado. Realízalas de nuevo en nuestros días, dalas a conocer en nuestro tiempo...”.  </a:t>
            </a:r>
            <a:r>
              <a:rPr lang="es-ES" sz="40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s-ES" sz="40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4000" b="1" dirty="0" smtClean="0">
                <a:latin typeface="+mn-lt"/>
                <a:ea typeface="Times New Roman" panose="02020603050405020304" pitchFamily="18" charset="0"/>
              </a:rPr>
              <a:t>Habacuc </a:t>
            </a:r>
            <a:r>
              <a:rPr lang="es-ES" sz="4000" b="1" dirty="0">
                <a:latin typeface="+mn-lt"/>
                <a:ea typeface="Times New Roman" panose="02020603050405020304" pitchFamily="18" charset="0"/>
              </a:rPr>
              <a:t>3:2 (NVI)</a:t>
            </a:r>
          </a:p>
        </p:txBody>
      </p:sp>
    </p:spTree>
    <p:extLst>
      <p:ext uri="{BB962C8B-B14F-4D97-AF65-F5344CB8AC3E}">
        <p14:creationId xmlns:p14="http://schemas.microsoft.com/office/powerpoint/2010/main" val="246015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094" y="1814732"/>
            <a:ext cx="10537372" cy="264472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1.  El Crecimiento Exponencial es </a:t>
            </a:r>
            <a:r>
              <a:rPr lang="es-MX" b="1" u="sng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posible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9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90135"/>
            <a:ext cx="10537372" cy="40777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400" b="1" dirty="0">
                <a:latin typeface="+mn-lt"/>
                <a:ea typeface="Times New Roman" panose="02020603050405020304" pitchFamily="18" charset="0"/>
              </a:rPr>
              <a:t>“Así habitó Israel en la tierra de Egipto, en la tierra de </a:t>
            </a:r>
            <a:r>
              <a:rPr lang="es-ES" sz="4400" b="1" dirty="0" err="1">
                <a:latin typeface="+mn-lt"/>
                <a:ea typeface="Times New Roman" panose="02020603050405020304" pitchFamily="18" charset="0"/>
              </a:rPr>
              <a:t>Gosén</a:t>
            </a:r>
            <a:r>
              <a:rPr lang="es-ES" sz="4400" b="1" dirty="0">
                <a:latin typeface="+mn-lt"/>
                <a:ea typeface="Times New Roman" panose="02020603050405020304" pitchFamily="18" charset="0"/>
              </a:rPr>
              <a:t>; y tomaron posesión de ella, y se aumentaron, y se multiplicaron en gran manera.”  Génesis 47:27 (RVR60</a:t>
            </a: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4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1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2025748"/>
            <a:ext cx="10537372" cy="22263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2.  El Crecimiento Exponencial es el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modelo del nuevo testamento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24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90135"/>
            <a:ext cx="10537372" cy="40777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400" b="1" dirty="0">
                <a:latin typeface="+mn-lt"/>
                <a:ea typeface="Times New Roman" panose="02020603050405020304" pitchFamily="18" charset="0"/>
              </a:rPr>
              <a:t>“Y crecía la palabra del Señor, y el número de los discípulos se multiplicaba grandemente en Jerusalén...” </a:t>
            </a: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s-ES" sz="4400" b="1" dirty="0" smtClean="0">
                <a:latin typeface="+mn-lt"/>
                <a:ea typeface="Times New Roman" panose="02020603050405020304" pitchFamily="18" charset="0"/>
              </a:rPr>
            </a:b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>Hechos </a:t>
            </a:r>
            <a:r>
              <a:rPr lang="es-ES" sz="4400" b="1" dirty="0">
                <a:latin typeface="+mn-lt"/>
                <a:ea typeface="Times New Roman" panose="02020603050405020304" pitchFamily="18" charset="0"/>
              </a:rPr>
              <a:t>6:7 (RVR60</a:t>
            </a:r>
            <a:r>
              <a:rPr lang="es-ES" sz="4400" b="1" dirty="0" smtClean="0">
                <a:latin typeface="+mn-lt"/>
                <a:ea typeface="Times New Roman" panose="02020603050405020304" pitchFamily="18" charset="0"/>
              </a:rPr>
              <a:t>)</a:t>
            </a:r>
            <a:endParaRPr lang="es-ES" sz="44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2025748"/>
            <a:ext cx="10537372" cy="22263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+mn-lt"/>
              </a:rPr>
              <a:t>3.  El Crecimiento Exponencial Glorifica a </a:t>
            </a:r>
            <a:r>
              <a:rPr lang="es-ES" b="1" u="sng" dirty="0" smtClean="0">
                <a:latin typeface="+mn-lt"/>
              </a:rPr>
              <a:t>Dios</a:t>
            </a:r>
            <a:endParaRPr lang="en-US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25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90135"/>
            <a:ext cx="10537372" cy="40777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400" b="1" dirty="0">
                <a:latin typeface="+mn-lt"/>
                <a:ea typeface="Times New Roman" panose="02020603050405020304" pitchFamily="18" charset="0"/>
              </a:rPr>
              <a:t>“Tú hiciste crecer la nación, Señor; la hiciste crecer para gloria tuya, extendiste todas las fronteras del país.”</a:t>
            </a:r>
            <a:br>
              <a:rPr lang="es-ES" sz="4400" b="1" dirty="0">
                <a:latin typeface="+mn-lt"/>
                <a:ea typeface="Times New Roman" panose="02020603050405020304" pitchFamily="18" charset="0"/>
              </a:rPr>
            </a:br>
            <a:r>
              <a:rPr lang="es-ES" sz="4400" b="1" dirty="0">
                <a:latin typeface="+mn-lt"/>
                <a:ea typeface="Times New Roman" panose="02020603050405020304" pitchFamily="18" charset="0"/>
              </a:rPr>
              <a:t>Isaías 26:15 (DHH)</a:t>
            </a:r>
          </a:p>
        </p:txBody>
      </p:sp>
    </p:spTree>
    <p:extLst>
      <p:ext uri="{BB962C8B-B14F-4D97-AF65-F5344CB8AC3E}">
        <p14:creationId xmlns:p14="http://schemas.microsoft.com/office/powerpoint/2010/main" val="154936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876B662-0F99-43C0-B33F-9B9BC2D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A686B8-85F6-408B-B842-7D224C5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700962"/>
            <a:ext cx="10537372" cy="37854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4.  El Crecimiento Exponencial </a:t>
            </a:r>
            <a:r>
              <a:rPr lang="es-MX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capta la atención</a:t>
            </a:r>
            <a:r>
              <a:rPr lang="es-MX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del Mundo no Creyente</a:t>
            </a:r>
            <a:endParaRPr lang="es-CO" sz="1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361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422</Words>
  <Application>Microsoft Office PowerPoint</Application>
  <PresentationFormat>Panorámica</PresentationFormat>
  <Paragraphs>26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Calibri Light</vt:lpstr>
      <vt:lpstr>Times New Roman</vt:lpstr>
      <vt:lpstr>Tema de Office</vt:lpstr>
      <vt:lpstr>Office Theme</vt:lpstr>
      <vt:lpstr>Presentación de PowerPoint</vt:lpstr>
      <vt:lpstr>Pensamiento exponencial</vt:lpstr>
      <vt:lpstr>1.  El Crecimiento Exponencial es posible</vt:lpstr>
      <vt:lpstr>“Así habitó Israel en la tierra de Egipto, en la tierra de Gosén; y tomaron posesión de ella, y se aumentaron, y se multiplicaron en gran manera.”  Génesis 47:27 (RVR60)</vt:lpstr>
      <vt:lpstr>2.  El Crecimiento Exponencial es el modelo del nuevo testamento</vt:lpstr>
      <vt:lpstr>“Y crecía la palabra del Señor, y el número de los discípulos se multiplicaba grandemente en Jerusalén...”  Hechos 6:7 (RVR60)</vt:lpstr>
      <vt:lpstr>3.  El Crecimiento Exponencial Glorifica a Dios</vt:lpstr>
      <vt:lpstr>“Tú hiciste crecer la nación, Señor; la hiciste crecer para gloria tuya, extendiste todas las fronteras del país.” Isaías 26:15 (DHH)</vt:lpstr>
      <vt:lpstr>4.  El Crecimiento Exponencial capta la atención del Mundo no Creyente</vt:lpstr>
      <vt:lpstr>“Pero mientras más los maltrataban, más aumentaban. Así que los egipcios les tenían mucho miedo.”. Éxodo 1:12 (DHH)</vt:lpstr>
      <vt:lpstr>5.  El Crecimiento Exponencial es causado por Dios</vt:lpstr>
      <vt:lpstr>“Jehová vuestro Dios os ha multiplicado, y he aquí hoy vosotros sois como las estrellas del cielo en multitud.” Deuteronomio 1:10 (RVR60)</vt:lpstr>
      <vt:lpstr>6.  El Crecimiento Exponencial es el Resultado de la bendición de Dios en tu vida</vt:lpstr>
      <vt:lpstr>“Mirad a Abraham vuestro padre, y a Sara que os dio a luz; porque cuando no era más que uno solo lo llamé, y lo bendije y lo multipliqué.”    Isaías 51:2 (RVR60) </vt:lpstr>
      <vt:lpstr>7. El Crecimiento Exponencial hace que Dios sonría</vt:lpstr>
      <vt:lpstr>“¡Hiciste bien, siervo bueno! --le respondió el rey--. Puesto que has sido fiel en tan poca cosa, te doy el gobierno de diez ciudades.'”    Lucas 19:17 (NVI)</vt:lpstr>
      <vt:lpstr>8.  El único obstáculo para el Crecimiento Exponencial es nuestra falta de fe</vt:lpstr>
      <vt:lpstr>“Porque no habían entendido el milagro (la multiplicación) de los panes, pues tenían el entendimiento oscurecido.”    Marcos 6:52 (DHH)</vt:lpstr>
      <vt:lpstr>9.  El secreto del Crecimiento Exponencial es creer en Dios para cosas grandes</vt:lpstr>
      <vt:lpstr>“Se hará con ustedes conforme a su fe.” Mateo 9:29 (NVI)</vt:lpstr>
      <vt:lpstr>“La oración del justo es poderosa y eficaz.”  Santiago 5:16 (NVI) </vt:lpstr>
      <vt:lpstr>10.  El Crecimiento Exponencial Empieza con el pensamiento exponencial</vt:lpstr>
      <vt:lpstr>“Agranda tu tienda de campaña, extiende sin miedo el toldo bajo el cual vives; alarga las cuerdas, clava bien las estacas, porque te vas a extender a derecha e izquierda.”   Isaías 54: 2-3 (DHH)</vt:lpstr>
      <vt:lpstr>“Señor, he sabido de tu fama; tus obras, Señor, me dejan pasmado. Realízalas de nuevo en nuestros días, dalas a conocer en nuestro tiempo...”.   Habacuc 3:2 (NVI)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</dc:creator>
  <cp:lastModifiedBy>Usuario de Windows</cp:lastModifiedBy>
  <cp:revision>18</cp:revision>
  <dcterms:created xsi:type="dcterms:W3CDTF">2021-09-16T16:04:23Z</dcterms:created>
  <dcterms:modified xsi:type="dcterms:W3CDTF">2022-07-06T20:57:37Z</dcterms:modified>
</cp:coreProperties>
</file>