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34"/>
  </p:notesMasterIdLst>
  <p:sldIdLst>
    <p:sldId id="256" r:id="rId2"/>
    <p:sldId id="257" r:id="rId3"/>
    <p:sldId id="286" r:id="rId4"/>
    <p:sldId id="28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81" r:id="rId28"/>
    <p:sldId id="282" r:id="rId29"/>
    <p:sldId id="283" r:id="rId30"/>
    <p:sldId id="284" r:id="rId31"/>
    <p:sldId id="285" r:id="rId32"/>
    <p:sldId id="27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7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BE4F1-B222-4E30-98EB-57CC65FED640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B0A22-C3B2-4BD5-92B2-1A84FEB696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58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>
                <a:latin typeface="Arial Black" panose="020B0A04020102020204" pitchFamily="34" charset="0"/>
              </a:rPr>
              <a:t>12 Porque no luchamos contra gente como nosotros, sino contra espíritus malvados que actúan en el cielo. Ellos imponen su autoridad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B0A22-C3B2-4BD5-92B2-1A84FEB696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0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1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0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35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294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066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69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63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2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4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9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1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7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1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9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0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0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075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5457" y="1099837"/>
            <a:ext cx="9848317" cy="4163367"/>
          </a:xfrm>
        </p:spPr>
        <p:txBody>
          <a:bodyPr>
            <a:noAutofit/>
          </a:bodyPr>
          <a:lstStyle/>
          <a:p>
            <a:pPr marL="71755" algn="ctr" fontAlgn="base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Tema:</a:t>
            </a:r>
            <a:br>
              <a:rPr lang="es-CO" dirty="0" smtClean="0">
                <a:latin typeface="Arial Black" panose="020B0A04020102020204" pitchFamily="34" charset="0"/>
              </a:rPr>
            </a:br>
            <a:r>
              <a:rPr lang="es-CO" dirty="0" smtClean="0">
                <a:latin typeface="Arial Black" panose="020B0A04020102020204" pitchFamily="34" charset="0"/>
              </a:rPr>
              <a:t>AREAS DONDE NECESITAMOS LA ARMADURA DE DIOS</a:t>
            </a:r>
            <a:endParaRPr lang="es-E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0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5845" y="661481"/>
            <a:ext cx="10327499" cy="408777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El apóstol Pablo no hizo caso a las críticas, siguió haciendo a lo que Dios lo había llamado: Predicar el Evangelio.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128410"/>
            <a:ext cx="10346954" cy="486599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2- BLINDADO A PRUEBA DE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MALTRATO</a:t>
            </a:r>
            <a:b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s-CO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físico</a:t>
            </a:r>
            <a:r>
              <a:rPr lang="es-CO" dirty="0" smtClean="0">
                <a:latin typeface="Arial Black" panose="020B0A04020102020204" pitchFamily="34" charset="0"/>
              </a:rPr>
              <a:t> </a:t>
            </a:r>
            <a:endParaRPr lang="en-US" dirty="0" smtClean="0"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    Hechos 14:19-23</a:t>
            </a:r>
            <a:endParaRPr lang="en-US" dirty="0" smtClean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953312"/>
            <a:ext cx="10483141" cy="4476817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Fue apedreado, arrastrado y golpeado hasta el punto que los que lo golpearon creyeron que estaba muerto.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3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167320"/>
            <a:ext cx="10035669" cy="396738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Sus enemigos creyeron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que habían terminado con él.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9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933856"/>
            <a:ext cx="10755516" cy="5060544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Pero siguió haciendo lo que más le gustaba y estaba comisionado y eso era predicar el evangelio.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692614"/>
            <a:ext cx="10930614" cy="3667177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3- BLINDADO A PRUEBA DE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ESCANDALOS</a:t>
            </a:r>
            <a:r>
              <a:rPr lang="es-CO" dirty="0" smtClean="0">
                <a:latin typeface="Arial Black" panose="020B0A04020102020204" pitchFamily="34" charset="0"/>
              </a:rPr>
              <a:t/>
            </a:r>
            <a:br>
              <a:rPr lang="es-CO" dirty="0" smtClean="0">
                <a:latin typeface="Arial Black" panose="020B0A04020102020204" pitchFamily="34" charset="0"/>
              </a:rPr>
            </a:br>
            <a:r>
              <a:rPr lang="es-CO" dirty="0">
                <a:latin typeface="Arial Black" panose="020B0A04020102020204" pitchFamily="34" charset="0"/>
              </a:rPr>
              <a:t> </a:t>
            </a:r>
            <a:r>
              <a:rPr lang="es-CO" dirty="0" smtClean="0">
                <a:latin typeface="Arial Black" panose="020B0A04020102020204" pitchFamily="34" charset="0"/>
              </a:rPr>
              <a:t>  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Y BURLAS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    Hechos 26:24-26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342418"/>
            <a:ext cx="10522052" cy="3501956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Para algunos seremos motivo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de burla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46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1489" y="1919230"/>
            <a:ext cx="9704928" cy="1991289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Seremos el hazme reír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578" y="1673157"/>
            <a:ext cx="10619328" cy="2745362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Seremos el tema de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conversación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9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2348" y="887164"/>
            <a:ext cx="10677694" cy="4627371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Pero hay que seguir adelante… haciendo lo que más nos gusta y lo que Dios ha puesto que hagamos</a:t>
            </a:r>
            <a:r>
              <a:rPr lang="es-CO" dirty="0" smtClean="0">
                <a:latin typeface="Arial Black" panose="020B0A04020102020204" pitchFamily="34" charset="0"/>
              </a:rPr>
              <a:t>.</a:t>
            </a:r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410548"/>
            <a:ext cx="9914206" cy="55838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s-CO" dirty="0" err="1">
                <a:latin typeface="Arial Black" panose="020B0A04020102020204" pitchFamily="34" charset="0"/>
              </a:rPr>
              <a:t>e</a:t>
            </a:r>
            <a:r>
              <a:rPr lang="es-CO" dirty="0" err="1" smtClean="0">
                <a:latin typeface="Arial Black" panose="020B0A04020102020204" pitchFamily="34" charset="0"/>
              </a:rPr>
              <a:t>FESIOS</a:t>
            </a:r>
            <a:r>
              <a:rPr lang="es-CO" dirty="0" smtClean="0">
                <a:latin typeface="Arial Black" panose="020B0A04020102020204" pitchFamily="34" charset="0"/>
              </a:rPr>
              <a:t> 6</a:t>
            </a:r>
            <a:endParaRPr lang="en-US" dirty="0" smtClean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10 Finalmente, dejen que el gran poder de Cristo les dé las fuerzas necesarias. </a:t>
            </a:r>
            <a:endParaRPr lang="en-US" dirty="0" smtClean="0">
              <a:latin typeface="Arial Black" panose="020B0A040201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11 Protéjanse con la armadura que Dios les ha dado, y así podrán resistir los ataques del diablo.</a:t>
            </a:r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123" y="1012873"/>
            <a:ext cx="10288588" cy="3947335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4- BLINDADO A PRUEBA DE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AMENAZAS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    Hechos 21:30-36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9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089498"/>
            <a:ext cx="9802205" cy="4171819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Amenaza de despido en tu trabajo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por ser cristiano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6390" y="894945"/>
            <a:ext cx="10132945" cy="4262876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Amenaza de despido por no creer como el resto de los empleados.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459150"/>
            <a:ext cx="10230222" cy="453525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Amenazas de todo tipo…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NO LE TENGA MIEDO A FARAÓN.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685800" fontAlgn="base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 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3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264597"/>
            <a:ext cx="10171856" cy="3841976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5- BLINDADO A PRUEBA DE </a:t>
            </a:r>
            <a:br>
              <a:rPr lang="es-CO" dirty="0" smtClean="0">
                <a:latin typeface="Arial Black" panose="020B0A04020102020204" pitchFamily="34" charset="0"/>
              </a:rPr>
            </a:br>
            <a:r>
              <a:rPr lang="es-CO" dirty="0">
                <a:latin typeface="Arial Black" panose="020B0A04020102020204" pitchFamily="34" charset="0"/>
              </a:rPr>
              <a:t> </a:t>
            </a:r>
            <a:r>
              <a:rPr lang="es-CO" dirty="0" smtClean="0">
                <a:latin typeface="Arial Black" panose="020B0A04020102020204" pitchFamily="34" charset="0"/>
              </a:rPr>
              <a:t>   </a:t>
            </a:r>
            <a:r>
              <a:rPr lang="es-CO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tRAICIONES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    Salmo 55:12-18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76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206231"/>
            <a:ext cx="10444231" cy="3801868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Muchos de los hombres de Dios fueron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traicionados: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0556" y="1935393"/>
            <a:ext cx="8534400" cy="1507067"/>
          </a:xfrm>
        </p:spPr>
        <p:txBody>
          <a:bodyPr/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José por sus hermanos,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497" y="1627401"/>
            <a:ext cx="8534400" cy="1507067"/>
          </a:xfrm>
        </p:spPr>
        <p:txBody>
          <a:bodyPr/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Abraham por su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sobrino</a:t>
            </a:r>
            <a:r>
              <a:rPr lang="es-CO" dirty="0" smtClean="0">
                <a:latin typeface="Arial Black" panose="020B0A04020102020204" pitchFamily="34" charset="0"/>
              </a:rPr>
              <a:t>,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8220" y="1938686"/>
            <a:ext cx="8534400" cy="1507067"/>
          </a:xfrm>
        </p:spPr>
        <p:txBody>
          <a:bodyPr/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Moisés por sus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hermanos,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400" y="2288881"/>
            <a:ext cx="8534400" cy="1507067"/>
          </a:xfrm>
        </p:spPr>
        <p:txBody>
          <a:bodyPr/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David por su propio hijo,</a:t>
            </a:r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08314" y="410548"/>
            <a:ext cx="9497200" cy="55838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12 Porque no luchamos contra gente como nosotros, sino contra espíritus malvados que actúan en el cielo. Ellos imponen su autoridad y su poder en el mundo actual. </a:t>
            </a:r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5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634248"/>
            <a:ext cx="10308043" cy="3627069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Cristo por sus hermanos, por uno de sus apóstoles, y algunos de nosotros que le hemos traicionado,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1489" y="1880319"/>
            <a:ext cx="8534400" cy="1507067"/>
          </a:xfrm>
        </p:spPr>
        <p:txBody>
          <a:bodyPr/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  Pablo por sus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discípulos.</a:t>
            </a:r>
            <a:endParaRPr lang="en-US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6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6390" y="914400"/>
            <a:ext cx="11241899" cy="4690893"/>
          </a:xfrm>
        </p:spPr>
        <p:txBody>
          <a:bodyPr>
            <a:normAutofit fontScale="90000"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CONCLUSIÓN</a:t>
            </a:r>
            <a:endParaRPr lang="en-US" dirty="0" smtClean="0"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Todos ellos siguieron firmes a pesar de los ataques, no retrocedieron… estaban blindados a prueba de todo.  Eran cristianos 4×4… cristianos todo terreno… de aguante.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0" y="410548"/>
            <a:ext cx="9773530" cy="55838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CO" dirty="0" smtClean="0">
                <a:latin typeface="Arial Black" panose="020B0A04020102020204" pitchFamily="34" charset="0"/>
              </a:rPr>
              <a:t>13 Por lo tanto, ¡protéjanse con la armadura completa! Así, cuando llegue el día malo, podrán resistir los ataques del enemigo y se mantendrán firmes hasta el fin.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96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526474"/>
            <a:ext cx="10607243" cy="5467926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El cristiano necesita estar revestido de un blindaje que solamente provee Dios a los que confían y le sirven a Él</a:t>
            </a:r>
            <a:r>
              <a:rPr lang="es-CO" dirty="0" smtClean="0">
                <a:latin typeface="Arial Black" panose="020B0A04020102020204" pitchFamily="34" charset="0"/>
              </a:rPr>
              <a:t>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5846" y="778213"/>
            <a:ext cx="10697150" cy="4340697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1- BLINDADO A PRUEBA DE </a:t>
            </a:r>
            <a:r>
              <a:rPr lang="es-CO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CRÍTICAS</a:t>
            </a:r>
            <a:endParaRPr lang="en-US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2 </a:t>
            </a:r>
            <a:r>
              <a:rPr lang="es-CO" dirty="0" smtClean="0">
                <a:latin typeface="Arial Black" panose="020B0A04020102020204" pitchFamily="34" charset="0"/>
              </a:rPr>
              <a:t>Corintios 10:10-11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1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432561"/>
            <a:ext cx="10380028" cy="359664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Por medio de críticas intentará el enemigo </a:t>
            </a:r>
            <a:r>
              <a:rPr lang="es-CO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desgastarlo</a:t>
            </a:r>
            <a:endParaRPr lang="en-US" u="sng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9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1" y="1225686"/>
            <a:ext cx="10541507" cy="4063766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Por medio de críticas intentará el enemigo </a:t>
            </a:r>
            <a:r>
              <a:rPr lang="es-CO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desilusionarlo</a:t>
            </a:r>
            <a:endParaRPr lang="en-US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1573819"/>
            <a:ext cx="11202988" cy="3434279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150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s-CO" dirty="0" smtClean="0">
                <a:latin typeface="Arial Black" panose="020B0A04020102020204" pitchFamily="34" charset="0"/>
              </a:rPr>
              <a:t>Por medio de calumnias intentarán </a:t>
            </a:r>
            <a:r>
              <a:rPr lang="es-CO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asustarlo </a:t>
            </a:r>
            <a:endParaRPr lang="en-US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fontAlgn="base">
              <a:lnSpc>
                <a:spcPct val="150000"/>
              </a:lnSpc>
              <a:spcAft>
                <a:spcPts val="1800"/>
              </a:spcAft>
            </a:pPr>
            <a:r>
              <a:rPr lang="es-CO" dirty="0" smtClean="0">
                <a:latin typeface="Arial Black" panose="020B0A04020102020204" pitchFamily="34" charset="0"/>
              </a:rPr>
              <a:t>  Filipenses 3:18-19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128</TotalTime>
  <Words>232</Words>
  <Application>Microsoft Office PowerPoint</Application>
  <PresentationFormat>Panorámica</PresentationFormat>
  <Paragraphs>44</Paragraphs>
  <Slides>32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Bookman Old Style</vt:lpstr>
      <vt:lpstr>Calibri</vt:lpstr>
      <vt:lpstr>Rockwell</vt:lpstr>
      <vt:lpstr>Wingdings</vt:lpstr>
      <vt:lpstr>Damask</vt:lpstr>
      <vt:lpstr>Tema: AREAS DONDE NECESITAMOS LA ARMADURA DE DIOS</vt:lpstr>
      <vt:lpstr>eFESIOS 6 10 Finalmente, dejen que el gran poder de Cristo les dé las fuerzas necesarias.  11 Protéjanse con la armadura que Dios les ha dado, y así podrán resistir los ataques del diablo.</vt:lpstr>
      <vt:lpstr>12 Porque no luchamos contra gente como nosotros, sino contra espíritus malvados que actúan en el cielo. Ellos imponen su autoridad y su poder en el mundo actual. </vt:lpstr>
      <vt:lpstr>13 Por lo tanto, ¡protéjanse con la armadura completa! Así, cuando llegue el día malo, podrán resistir los ataques del enemigo y se mantendrán firmes hasta el fin.</vt:lpstr>
      <vt:lpstr>El cristiano necesita estar revestido de un blindaje que solamente provee Dios a los que confían y le sirven a Él.</vt:lpstr>
      <vt:lpstr>1- BLINDADO A PRUEBA DE CRÍTICAS 2 Corintios 10:10-11</vt:lpstr>
      <vt:lpstr>Por medio de críticas intentará el enemigo desgastarlo </vt:lpstr>
      <vt:lpstr>Por medio de críticas intentará el enemigo desilusionarlo </vt:lpstr>
      <vt:lpstr>Por medio de calumnias intentarán asustarlo    Filipenses 3:18-19</vt:lpstr>
      <vt:lpstr>El apóstol Pablo no hizo caso a las críticas, siguió haciendo a lo que Dios lo había llamado: Predicar el Evangelio.</vt:lpstr>
      <vt:lpstr>2- BLINDADO A PRUEBA DE MALTRATO     físico      Hechos 14:19-23 </vt:lpstr>
      <vt:lpstr>Fue apedreado, arrastrado y golpeado hasta el punto que los que lo golpearon creyeron que estaba muerto.</vt:lpstr>
      <vt:lpstr>Sus enemigos creyeron que habían terminado con él.</vt:lpstr>
      <vt:lpstr>Pero siguió haciendo lo que más le gustaba y estaba comisionado y eso era predicar el evangelio.</vt:lpstr>
      <vt:lpstr>3- BLINDADO A PRUEBA DE ESCANDALOS     Y BURLAS     Hechos 26:24-26</vt:lpstr>
      <vt:lpstr>Para algunos seremos motivo de burla</vt:lpstr>
      <vt:lpstr>  Seremos el hazme reír</vt:lpstr>
      <vt:lpstr>Seremos el tema de conversación</vt:lpstr>
      <vt:lpstr>  Pero hay que seguir adelante… haciendo lo que más nos gusta y lo que Dios ha puesto que hagamos.</vt:lpstr>
      <vt:lpstr>4- BLINDADO A PRUEBA DE AMENAZAS     Hechos 21:30-36</vt:lpstr>
      <vt:lpstr>Amenaza de despido en tu trabajo por ser cristiano</vt:lpstr>
      <vt:lpstr>Amenaza de despido por no creer como el resto de los empleados.</vt:lpstr>
      <vt:lpstr>Amenazas de todo tipo… NO LE TENGA MIEDO A FARAÓN.  </vt:lpstr>
      <vt:lpstr>5- BLINDADO A PRUEBA DE      tRAICIONES     Salmo 55:12-18</vt:lpstr>
      <vt:lpstr>Muchos de los hombres de Dios fueron traicionados:</vt:lpstr>
      <vt:lpstr>  José por sus hermanos,</vt:lpstr>
      <vt:lpstr>  Abraham por su sobrino,</vt:lpstr>
      <vt:lpstr>  Moisés por sus hermanos,</vt:lpstr>
      <vt:lpstr>  David por su propio hijo,</vt:lpstr>
      <vt:lpstr>  Cristo por sus hermanos, por uno de sus apóstoles, y algunos de nosotros que le hemos traicionado,</vt:lpstr>
      <vt:lpstr>  Pablo por sus discípulos.</vt:lpstr>
      <vt:lpstr>CONCLUSIÓN Todos ellos siguieron firmes a pesar de los ataques, no retrocedieron… estaban blindados a prueba de todo.  Eran cristianos 4×4… cristianos todo terreno… de aguante.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LA BONDAD DE DIOS REVELADA  EN EL SALMO 23</dc:title>
  <dc:creator>Usuario de Windows</dc:creator>
  <cp:lastModifiedBy>Usuario de Windows</cp:lastModifiedBy>
  <cp:revision>14</cp:revision>
  <dcterms:created xsi:type="dcterms:W3CDTF">2022-06-10T21:13:32Z</dcterms:created>
  <dcterms:modified xsi:type="dcterms:W3CDTF">2022-06-16T18:52:42Z</dcterms:modified>
</cp:coreProperties>
</file>