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8" r:id="rId4"/>
    <p:sldId id="270" r:id="rId5"/>
    <p:sldId id="271" r:id="rId6"/>
    <p:sldId id="272" r:id="rId7"/>
    <p:sldId id="267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bg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9465" y="918084"/>
            <a:ext cx="9421080" cy="4163367"/>
          </a:xfrm>
        </p:spPr>
        <p:txBody>
          <a:bodyPr>
            <a:noAutofit/>
          </a:bodyPr>
          <a:lstStyle/>
          <a:p>
            <a:r>
              <a:rPr lang="es-ES" sz="6000" dirty="0" smtClean="0">
                <a:latin typeface="ArialMT"/>
              </a:rPr>
              <a:t>Salmos 23</a:t>
            </a:r>
            <a:br>
              <a:rPr lang="es-ES" sz="6000" dirty="0" smtClean="0">
                <a:latin typeface="ArialMT"/>
              </a:rPr>
            </a:br>
            <a:r>
              <a:rPr lang="es-ES" sz="6000" dirty="0" smtClean="0">
                <a:latin typeface="ArialMT"/>
              </a:rPr>
              <a:t>1 El</a:t>
            </a:r>
            <a:r>
              <a:rPr lang="es-ES" sz="6000" dirty="0">
                <a:latin typeface="ArialMT"/>
              </a:rPr>
              <a:t> </a:t>
            </a:r>
            <a:r>
              <a:rPr lang="es-ES" sz="6000" cap="small" dirty="0" smtClean="0">
                <a:latin typeface="ArialMT"/>
              </a:rPr>
              <a:t>Señor</a:t>
            </a:r>
            <a:r>
              <a:rPr lang="es-ES" sz="6000" dirty="0">
                <a:latin typeface="ArialMT"/>
              </a:rPr>
              <a:t> es mi pastor</a:t>
            </a:r>
            <a:r>
              <a:rPr lang="es-ES" sz="6000" dirty="0" smtClean="0">
                <a:latin typeface="ArialMT"/>
              </a:rPr>
              <a:t>; tengo </a:t>
            </a:r>
            <a:r>
              <a:rPr lang="es-ES" sz="6000" dirty="0">
                <a:latin typeface="ArialMT"/>
              </a:rPr>
              <a:t>todo lo que necesito</a:t>
            </a:r>
            <a:r>
              <a:rPr lang="es-ES" sz="6000" dirty="0" smtClean="0">
                <a:latin typeface="ArialMT"/>
              </a:rPr>
              <a:t>.</a:t>
            </a:r>
            <a:endParaRPr lang="es-ES" sz="6000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116202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/>
              <a:t>3</a:t>
            </a:r>
            <a:r>
              <a:rPr lang="es-CO" sz="4800" b="1" dirty="0" smtClean="0"/>
              <a:t>. Dios me refrescará y me dará fuerzas </a:t>
            </a:r>
            <a:r>
              <a:rPr lang="es-CO" sz="4800" b="1" u="sng" dirty="0" smtClean="0">
                <a:solidFill>
                  <a:srgbClr val="FFFF00"/>
                </a:solidFill>
              </a:rPr>
              <a:t>cuando esté agotado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5610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 smtClean="0"/>
              <a:t>4. Dios me guiará para tomar decisiones </a:t>
            </a:r>
            <a:r>
              <a:rPr lang="es-CO" sz="4800" b="1" u="sng" dirty="0" smtClean="0">
                <a:solidFill>
                  <a:srgbClr val="FFFF00"/>
                </a:solidFill>
              </a:rPr>
              <a:t>correctas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146176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/>
              <a:t>5</a:t>
            </a:r>
            <a:r>
              <a:rPr lang="es-CO" sz="4800" b="1" dirty="0" smtClean="0"/>
              <a:t>. Dios estará conmigo en mis días </a:t>
            </a:r>
            <a:r>
              <a:rPr lang="es-CO" sz="4800" b="1" u="sng" dirty="0" smtClean="0">
                <a:solidFill>
                  <a:srgbClr val="FFFF00"/>
                </a:solidFill>
              </a:rPr>
              <a:t>oscuros y temerosos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46614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 smtClean="0"/>
              <a:t>6. Dios me protegerá y me </a:t>
            </a:r>
            <a:r>
              <a:rPr lang="es-CO" sz="4800" b="1" u="sng" dirty="0" smtClean="0">
                <a:solidFill>
                  <a:srgbClr val="FFFF00"/>
                </a:solidFill>
              </a:rPr>
              <a:t>mantendrá a salvo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4894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/>
              <a:t>7</a:t>
            </a:r>
            <a:r>
              <a:rPr lang="es-CO" sz="4800" b="1" dirty="0" smtClean="0"/>
              <a:t>. Dios me apoyará; incluso si estoy </a:t>
            </a:r>
            <a:r>
              <a:rPr lang="es-CO" sz="4800" b="1" u="sng" dirty="0" smtClean="0">
                <a:solidFill>
                  <a:srgbClr val="FFFF00"/>
                </a:solidFill>
              </a:rPr>
              <a:t>rodeado de conflicto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05755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 smtClean="0"/>
              <a:t>8. Dios me dará </a:t>
            </a:r>
            <a:r>
              <a:rPr lang="es-CO" sz="4800" b="1" u="sng" dirty="0" smtClean="0">
                <a:solidFill>
                  <a:srgbClr val="FFFF00"/>
                </a:solidFill>
              </a:rPr>
              <a:t>su favor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41953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/>
              <a:t>9</a:t>
            </a:r>
            <a:r>
              <a:rPr lang="es-CO" sz="4800" b="1" dirty="0" smtClean="0"/>
              <a:t>. Dios me llenará con más bendiciones </a:t>
            </a:r>
            <a:r>
              <a:rPr lang="es-CO" sz="4800" b="1" u="sng" dirty="0" smtClean="0">
                <a:solidFill>
                  <a:srgbClr val="FFFF00"/>
                </a:solidFill>
              </a:rPr>
              <a:t>de las que puedo imaginar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1405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 smtClean="0"/>
              <a:t>10. Dios asegurará mi futuro y me llevará </a:t>
            </a:r>
            <a:r>
              <a:rPr lang="es-CO" sz="4800" b="1" u="sng" dirty="0" smtClean="0">
                <a:solidFill>
                  <a:srgbClr val="FFFF00"/>
                </a:solidFill>
              </a:rPr>
              <a:t>al cielo un </a:t>
            </a:r>
            <a:r>
              <a:rPr lang="es-CO" sz="4800" b="1" u="sng" dirty="0" err="1" smtClean="0">
                <a:solidFill>
                  <a:srgbClr val="FFFF00"/>
                </a:solidFill>
              </a:rPr>
              <a:t>dia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2214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1899" y="905021"/>
            <a:ext cx="9421080" cy="4163367"/>
          </a:xfrm>
        </p:spPr>
        <p:txBody>
          <a:bodyPr>
            <a:noAutofit/>
          </a:bodyPr>
          <a:lstStyle/>
          <a:p>
            <a:r>
              <a:rPr lang="es-ES" sz="6000" dirty="0" smtClean="0">
                <a:latin typeface="ArialMT"/>
              </a:rPr>
              <a:t>2 En </a:t>
            </a:r>
            <a:r>
              <a:rPr lang="es-ES" sz="6000" dirty="0">
                <a:latin typeface="ArialMT"/>
              </a:rPr>
              <a:t>verdes prados me deja descansar;</a:t>
            </a:r>
            <a:br>
              <a:rPr lang="es-ES" sz="6000" dirty="0">
                <a:latin typeface="ArialMT"/>
              </a:rPr>
            </a:br>
            <a:r>
              <a:rPr lang="es-ES" sz="6000" dirty="0">
                <a:latin typeface="ArialMT"/>
              </a:rPr>
              <a:t>me conduce junto a arroyos tranquilos</a:t>
            </a:r>
            <a:r>
              <a:rPr lang="es-ES" sz="6000" dirty="0" smtClean="0">
                <a:latin typeface="ArialMT"/>
              </a:rPr>
              <a:t>.</a:t>
            </a:r>
            <a:endParaRPr lang="es-ES" sz="6000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36334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025" y="1061775"/>
            <a:ext cx="9421080" cy="4163367"/>
          </a:xfrm>
        </p:spPr>
        <p:txBody>
          <a:bodyPr>
            <a:noAutofit/>
          </a:bodyPr>
          <a:lstStyle/>
          <a:p>
            <a:r>
              <a:rPr lang="es-ES" sz="5400" dirty="0" smtClean="0">
                <a:latin typeface="ArialMT"/>
              </a:rPr>
              <a:t>3 Él </a:t>
            </a:r>
            <a:r>
              <a:rPr lang="es-ES" sz="5400" dirty="0">
                <a:latin typeface="ArialMT"/>
              </a:rPr>
              <a:t>renueva mis fuerzas.</a:t>
            </a:r>
            <a:br>
              <a:rPr lang="es-ES" sz="5400" dirty="0">
                <a:latin typeface="ArialMT"/>
              </a:rPr>
            </a:br>
            <a:r>
              <a:rPr lang="es-ES" sz="5400" dirty="0">
                <a:latin typeface="ArialMT"/>
              </a:rPr>
              <a:t>Me guía por sendas correctas</a:t>
            </a:r>
            <a:r>
              <a:rPr lang="es-ES" sz="5400" dirty="0" smtClean="0">
                <a:latin typeface="ArialMT"/>
              </a:rPr>
              <a:t>, y </a:t>
            </a:r>
            <a:r>
              <a:rPr lang="es-ES" sz="5400" dirty="0">
                <a:latin typeface="ArialMT"/>
              </a:rPr>
              <a:t>así da honra a su nombre</a:t>
            </a:r>
            <a:r>
              <a:rPr lang="es-ES" sz="5400" dirty="0" smtClean="0">
                <a:latin typeface="ArialMT"/>
              </a:rPr>
              <a:t>.</a:t>
            </a:r>
            <a:endParaRPr lang="es-ES" sz="5400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198627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98652" y="957273"/>
            <a:ext cx="9533621" cy="4529127"/>
          </a:xfrm>
        </p:spPr>
        <p:txBody>
          <a:bodyPr>
            <a:noAutofit/>
          </a:bodyPr>
          <a:lstStyle/>
          <a:p>
            <a:r>
              <a:rPr lang="es-ES" dirty="0" smtClean="0">
                <a:latin typeface="ArialMT"/>
              </a:rPr>
              <a:t>4 </a:t>
            </a:r>
            <a:r>
              <a:rPr lang="es-ES" dirty="0" err="1" smtClean="0">
                <a:latin typeface="ArialMT"/>
              </a:rPr>
              <a:t>AÚn</a:t>
            </a:r>
            <a:r>
              <a:rPr lang="es-ES" dirty="0" smtClean="0">
                <a:latin typeface="ArialMT"/>
              </a:rPr>
              <a:t> </a:t>
            </a:r>
            <a:r>
              <a:rPr lang="es-ES" dirty="0">
                <a:latin typeface="ArialMT"/>
              </a:rPr>
              <a:t>cuando yo pase</a:t>
            </a:r>
            <a:br>
              <a:rPr lang="es-ES" dirty="0">
                <a:latin typeface="ArialMT"/>
              </a:rPr>
            </a:br>
            <a:r>
              <a:rPr lang="es-ES" dirty="0">
                <a:latin typeface="ArialMT"/>
              </a:rPr>
              <a:t>por el valle más oscuro</a:t>
            </a:r>
            <a:r>
              <a:rPr lang="es-ES" dirty="0" smtClean="0">
                <a:latin typeface="ArialMT"/>
              </a:rPr>
              <a:t>, no </a:t>
            </a:r>
            <a:r>
              <a:rPr lang="es-ES" dirty="0">
                <a:latin typeface="ArialMT"/>
              </a:rPr>
              <a:t>temeré,</a:t>
            </a:r>
            <a:br>
              <a:rPr lang="es-ES" dirty="0">
                <a:latin typeface="ArialMT"/>
              </a:rPr>
            </a:br>
            <a:r>
              <a:rPr lang="es-ES" dirty="0">
                <a:latin typeface="ArialMT"/>
              </a:rPr>
              <a:t>porque tú estás a mi lado</a:t>
            </a:r>
            <a:r>
              <a:rPr lang="es-ES" dirty="0" smtClean="0">
                <a:latin typeface="ArialMT"/>
              </a:rPr>
              <a:t>.  Tu </a:t>
            </a:r>
            <a:r>
              <a:rPr lang="es-ES" dirty="0">
                <a:latin typeface="ArialMT"/>
              </a:rPr>
              <a:t>vara y tu </a:t>
            </a:r>
            <a:r>
              <a:rPr lang="es-ES" dirty="0" smtClean="0">
                <a:latin typeface="ArialMT"/>
              </a:rPr>
              <a:t>cayado me </a:t>
            </a:r>
            <a:r>
              <a:rPr lang="es-ES" dirty="0">
                <a:latin typeface="ArialMT"/>
              </a:rPr>
              <a:t>protegen y me confortan</a:t>
            </a:r>
            <a:r>
              <a:rPr lang="es-ES" dirty="0" smtClean="0">
                <a:latin typeface="ArialMT"/>
              </a:rPr>
              <a:t>.</a:t>
            </a:r>
            <a:endParaRPr lang="es-ES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16433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4150" y="1440598"/>
            <a:ext cx="9572810" cy="4581379"/>
          </a:xfrm>
        </p:spPr>
        <p:txBody>
          <a:bodyPr>
            <a:noAutofit/>
          </a:bodyPr>
          <a:lstStyle/>
          <a:p>
            <a:r>
              <a:rPr lang="es-ES" dirty="0" smtClean="0">
                <a:latin typeface="ArialMT"/>
              </a:rPr>
              <a:t>5 Me </a:t>
            </a:r>
            <a:r>
              <a:rPr lang="es-ES" dirty="0">
                <a:latin typeface="ArialMT"/>
              </a:rPr>
              <a:t>preparas un banquete</a:t>
            </a:r>
            <a:br>
              <a:rPr lang="es-ES" dirty="0">
                <a:latin typeface="ArialMT"/>
              </a:rPr>
            </a:br>
            <a:r>
              <a:rPr lang="es-ES" dirty="0">
                <a:latin typeface="ArialMT"/>
              </a:rPr>
              <a:t>en presencia de mis enemigos</a:t>
            </a:r>
            <a:r>
              <a:rPr lang="es-ES" dirty="0" smtClean="0">
                <a:latin typeface="ArialMT"/>
              </a:rPr>
              <a:t>.  Me </a:t>
            </a:r>
            <a:r>
              <a:rPr lang="es-ES" dirty="0">
                <a:latin typeface="ArialMT"/>
              </a:rPr>
              <a:t>honras ungiendo mi cabeza con aceite</a:t>
            </a:r>
            <a:r>
              <a:rPr lang="es-ES" dirty="0" smtClean="0">
                <a:latin typeface="ArialMT"/>
              </a:rPr>
              <a:t>.  Mi </a:t>
            </a:r>
            <a:r>
              <a:rPr lang="es-ES" dirty="0">
                <a:latin typeface="ArialMT"/>
              </a:rPr>
              <a:t>copa se desborda de bendiciones</a:t>
            </a:r>
            <a:r>
              <a:rPr lang="es-ES" dirty="0" smtClean="0">
                <a:latin typeface="ArialMT"/>
              </a:rPr>
              <a:t>.</a:t>
            </a:r>
            <a:endParaRPr lang="es-ES" dirty="0">
              <a:latin typeface="ArialMT"/>
            </a:endParaRPr>
          </a:p>
        </p:txBody>
      </p:sp>
    </p:spTree>
    <p:extLst>
      <p:ext uri="{BB962C8B-B14F-4D97-AF65-F5344CB8AC3E}">
        <p14:creationId xmlns:p14="http://schemas.microsoft.com/office/powerpoint/2010/main" val="40532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1899" y="905021"/>
            <a:ext cx="9421080" cy="4163367"/>
          </a:xfrm>
        </p:spPr>
        <p:txBody>
          <a:bodyPr>
            <a:noAutofit/>
          </a:bodyPr>
          <a:lstStyle/>
          <a:p>
            <a:r>
              <a:rPr lang="es-ES" sz="4400" dirty="0" smtClean="0">
                <a:latin typeface="ArialMT"/>
              </a:rPr>
              <a:t>6 Ciertamente </a:t>
            </a:r>
            <a:r>
              <a:rPr lang="es-ES" sz="4400" dirty="0">
                <a:latin typeface="ArialMT"/>
              </a:rPr>
              <a:t>tu bondad y tu amor inagotable me </a:t>
            </a:r>
            <a:r>
              <a:rPr lang="es-ES" sz="4400" dirty="0" smtClean="0">
                <a:latin typeface="ArialMT"/>
              </a:rPr>
              <a:t>seguirán todos </a:t>
            </a:r>
            <a:r>
              <a:rPr lang="es-ES" sz="4400" dirty="0">
                <a:latin typeface="ArialMT"/>
              </a:rPr>
              <a:t>los días de mi vida</a:t>
            </a:r>
            <a:r>
              <a:rPr lang="es-ES" sz="4400" dirty="0" smtClean="0">
                <a:latin typeface="ArialMT"/>
              </a:rPr>
              <a:t>, y </a:t>
            </a:r>
            <a:r>
              <a:rPr lang="es-ES" sz="4400" dirty="0">
                <a:latin typeface="ArialMT"/>
              </a:rPr>
              <a:t>en la casa </a:t>
            </a:r>
            <a:r>
              <a:rPr lang="es-ES" sz="4400" dirty="0" smtClean="0">
                <a:latin typeface="ArialMT"/>
              </a:rPr>
              <a:t>del</a:t>
            </a:r>
            <a:r>
              <a:rPr lang="es-ES" sz="4400" dirty="0">
                <a:latin typeface="ArialMT"/>
              </a:rPr>
              <a:t> </a:t>
            </a:r>
            <a:r>
              <a:rPr lang="es-ES" sz="4400" cap="small" dirty="0">
                <a:latin typeface="ArialMT"/>
              </a:rPr>
              <a:t>Señor</a:t>
            </a:r>
            <a:r>
              <a:rPr lang="es-ES" sz="4400" dirty="0">
                <a:latin typeface="ArialMT"/>
              </a:rPr>
              <a:t> viviré</a:t>
            </a:r>
            <a:br>
              <a:rPr lang="es-ES" sz="4400" dirty="0">
                <a:latin typeface="ArialMT"/>
              </a:rPr>
            </a:br>
            <a:r>
              <a:rPr lang="es-ES" sz="4400" dirty="0">
                <a:latin typeface="ArialMT"/>
              </a:rPr>
              <a:t>por siempre.</a:t>
            </a:r>
          </a:p>
        </p:txBody>
      </p:sp>
    </p:spTree>
    <p:extLst>
      <p:ext uri="{BB962C8B-B14F-4D97-AF65-F5344CB8AC3E}">
        <p14:creationId xmlns:p14="http://schemas.microsoft.com/office/powerpoint/2010/main" val="186689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1899" y="905021"/>
            <a:ext cx="9421080" cy="4163367"/>
          </a:xfrm>
        </p:spPr>
        <p:txBody>
          <a:bodyPr>
            <a:noAutofit/>
          </a:bodyPr>
          <a:lstStyle/>
          <a:p>
            <a:pPr algn="ctr"/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</a:t>
            </a:r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es-CO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BONDAD DE DIOS REVELADA </a:t>
            </a:r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es-CO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SALMO </a:t>
            </a:r>
            <a:r>
              <a:rPr lang="es-CO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74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 smtClean="0"/>
              <a:t>1. Dios </a:t>
            </a:r>
            <a:r>
              <a:rPr lang="es-CO" sz="4800" b="1" dirty="0"/>
              <a:t>suplirá todas mis necesidades; </a:t>
            </a:r>
            <a:r>
              <a:rPr lang="es-CO" sz="4800" b="1" u="sng" dirty="0">
                <a:solidFill>
                  <a:srgbClr val="FFFF00"/>
                </a:solidFill>
              </a:rPr>
              <a:t>no hay razón para preocuparme</a:t>
            </a:r>
            <a:r>
              <a:rPr lang="es-CO" sz="4800" b="1" dirty="0" smtClean="0">
                <a:solidFill>
                  <a:srgbClr val="FFFF00"/>
                </a:solidFill>
              </a:rPr>
              <a:t>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6427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9145" y="1800666"/>
            <a:ext cx="10517944" cy="2336798"/>
          </a:xfrm>
        </p:spPr>
        <p:txBody>
          <a:bodyPr>
            <a:noAutofit/>
          </a:bodyPr>
          <a:lstStyle/>
          <a:p>
            <a:pPr lvl="0" algn="ctr">
              <a:lnSpc>
                <a:spcPct val="200000"/>
              </a:lnSpc>
            </a:pPr>
            <a:r>
              <a:rPr lang="es-CO" sz="4800" b="1" dirty="0" smtClean="0"/>
              <a:t>2. Dios me ayudará a descansar y </a:t>
            </a:r>
            <a:r>
              <a:rPr lang="es-CO" sz="4800" b="1" u="sng" dirty="0" smtClean="0">
                <a:solidFill>
                  <a:srgbClr val="FFFF00"/>
                </a:solidFill>
              </a:rPr>
              <a:t>encontrar la paz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392962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93</TotalTime>
  <Words>162</Words>
  <Application>Microsoft Office PowerPoint</Application>
  <PresentationFormat>Panorámica</PresentationFormat>
  <Paragraphs>17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ArialMT</vt:lpstr>
      <vt:lpstr>Century Gothic</vt:lpstr>
      <vt:lpstr>Wingdings 3</vt:lpstr>
      <vt:lpstr>Sector</vt:lpstr>
      <vt:lpstr>Salmos 23 1 El Señor es mi pastor; tengo todo lo que necesito.</vt:lpstr>
      <vt:lpstr>2 En verdes prados me deja descansar; me conduce junto a arroyos tranquilos.</vt:lpstr>
      <vt:lpstr>3 Él renueva mis fuerzas. Me guía por sendas correctas, y así da honra a su nombre.</vt:lpstr>
      <vt:lpstr>4 AÚn cuando yo pase por el valle más oscuro, no temeré, porque tú estás a mi lado.  Tu vara y tu cayado me protegen y me confortan.</vt:lpstr>
      <vt:lpstr>5 Me preparas un banquete en presencia de mis enemigos.  Me honras ungiendo mi cabeza con aceite.  Mi copa se desborda de bendiciones.</vt:lpstr>
      <vt:lpstr>6 Ciertamente tu bondad y tu amor inagotable me seguirán todos los días de mi vida, y en la casa del Señor viviré por siempre.</vt:lpstr>
      <vt:lpstr>Tema: LA BONDAD DE DIOS REVELADA  EN EL SALMO 23</vt:lpstr>
      <vt:lpstr>1. Dios suplirá todas mis necesidades; no hay razón para preocuparme.</vt:lpstr>
      <vt:lpstr>2. Dios me ayudará a descansar y encontrar la paz</vt:lpstr>
      <vt:lpstr>3. Dios me refrescará y me dará fuerzas cuando esté agotado</vt:lpstr>
      <vt:lpstr>4. Dios me guiará para tomar decisiones correctas</vt:lpstr>
      <vt:lpstr>5. Dios estará conmigo en mis días oscuros y temerosos</vt:lpstr>
      <vt:lpstr>6. Dios me protegerá y me mantendrá a salvo</vt:lpstr>
      <vt:lpstr>7. Dios me apoyará; incluso si estoy rodeado de conflicto</vt:lpstr>
      <vt:lpstr>8. Dios me dará su favor</vt:lpstr>
      <vt:lpstr>9. Dios me llenará con más bendiciones de las que puedo imaginar</vt:lpstr>
      <vt:lpstr>10. Dios asegurará mi futuro y me llevará al cielo un 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LA BONDAD DE DIOS REVELADA  EN EL SALMO 23</dc:title>
  <dc:creator>Usuario de Windows</dc:creator>
  <cp:lastModifiedBy>Usuario de Windows</cp:lastModifiedBy>
  <cp:revision>7</cp:revision>
  <dcterms:created xsi:type="dcterms:W3CDTF">2022-06-10T21:13:32Z</dcterms:created>
  <dcterms:modified xsi:type="dcterms:W3CDTF">2022-06-12T15:49:44Z</dcterms:modified>
</cp:coreProperties>
</file>